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0" r:id="rId3"/>
    <p:sldId id="302" r:id="rId4"/>
    <p:sldId id="258" r:id="rId5"/>
    <p:sldId id="259" r:id="rId6"/>
    <p:sldId id="260" r:id="rId7"/>
    <p:sldId id="261" r:id="rId8"/>
    <p:sldId id="265" r:id="rId9"/>
    <p:sldId id="262" r:id="rId10"/>
    <p:sldId id="264" r:id="rId11"/>
    <p:sldId id="266" r:id="rId12"/>
    <p:sldId id="267" r:id="rId13"/>
    <p:sldId id="268" r:id="rId14"/>
    <p:sldId id="289" r:id="rId15"/>
    <p:sldId id="271" r:id="rId16"/>
    <p:sldId id="290" r:id="rId17"/>
    <p:sldId id="293" r:id="rId18"/>
    <p:sldId id="294" r:id="rId19"/>
    <p:sldId id="300" r:id="rId20"/>
    <p:sldId id="295" r:id="rId21"/>
    <p:sldId id="296" r:id="rId22"/>
    <p:sldId id="297" r:id="rId23"/>
    <p:sldId id="291" r:id="rId24"/>
    <p:sldId id="272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92" r:id="rId41"/>
    <p:sldId id="273" r:id="rId42"/>
    <p:sldId id="298" r:id="rId43"/>
    <p:sldId id="299" r:id="rId44"/>
    <p:sldId id="30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69EDBC-46A7-4916-93C1-F7DA2839991D}" v="310" dt="2025-07-11T21:49:45.2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Knobel" userId="dc86dbbb8969adbe" providerId="LiveId" clId="{D469EDBC-46A7-4916-93C1-F7DA2839991D}"/>
    <pc:docChg chg="undo custSel addSld delSld modSld">
      <pc:chgData name="Ryan Knobel" userId="dc86dbbb8969adbe" providerId="LiveId" clId="{D469EDBC-46A7-4916-93C1-F7DA2839991D}" dt="2025-07-11T21:50:34.344" v="1246" actId="1076"/>
      <pc:docMkLst>
        <pc:docMk/>
      </pc:docMkLst>
      <pc:sldChg chg="addSp delSp modSp mod delAnim modAnim">
        <pc:chgData name="Ryan Knobel" userId="dc86dbbb8969adbe" providerId="LiveId" clId="{D469EDBC-46A7-4916-93C1-F7DA2839991D}" dt="2025-07-02T00:14:33.959" v="1202" actId="171"/>
        <pc:sldMkLst>
          <pc:docMk/>
          <pc:sldMk cId="2306040201" sldId="256"/>
        </pc:sldMkLst>
        <pc:spChg chg="mod">
          <ac:chgData name="Ryan Knobel" userId="dc86dbbb8969adbe" providerId="LiveId" clId="{D469EDBC-46A7-4916-93C1-F7DA2839991D}" dt="2025-07-01T23:36:20.089" v="1046" actId="1035"/>
          <ac:spMkLst>
            <pc:docMk/>
            <pc:sldMk cId="2306040201" sldId="256"/>
            <ac:spMk id="2" creationId="{D85B5F15-31FE-9352-130E-8DC9EF36AF58}"/>
          </ac:spMkLst>
        </pc:spChg>
        <pc:spChg chg="mod">
          <ac:chgData name="Ryan Knobel" userId="dc86dbbb8969adbe" providerId="LiveId" clId="{D469EDBC-46A7-4916-93C1-F7DA2839991D}" dt="2025-07-01T23:36:14.359" v="1035" actId="1036"/>
          <ac:spMkLst>
            <pc:docMk/>
            <pc:sldMk cId="2306040201" sldId="256"/>
            <ac:spMk id="3" creationId="{EFDC20C8-B05B-FE77-F452-A49E82276E6C}"/>
          </ac:spMkLst>
        </pc:spChg>
        <pc:picChg chg="add mod ord">
          <ac:chgData name="Ryan Knobel" userId="dc86dbbb8969adbe" providerId="LiveId" clId="{D469EDBC-46A7-4916-93C1-F7DA2839991D}" dt="2025-07-02T00:14:33.959" v="1202" actId="171"/>
          <ac:picMkLst>
            <pc:docMk/>
            <pc:sldMk cId="2306040201" sldId="256"/>
            <ac:picMk id="34" creationId="{36C168B5-85CC-6903-89BA-C0E02B4B426E}"/>
          </ac:picMkLst>
        </pc:picChg>
      </pc:sldChg>
      <pc:sldChg chg="addSp delSp modSp new mod modAnim">
        <pc:chgData name="Ryan Knobel" userId="dc86dbbb8969adbe" providerId="LiveId" clId="{D469EDBC-46A7-4916-93C1-F7DA2839991D}" dt="2025-07-02T00:15:09.402" v="1208"/>
        <pc:sldMkLst>
          <pc:docMk/>
          <pc:sldMk cId="609369355" sldId="257"/>
        </pc:sldMkLst>
      </pc:sldChg>
      <pc:sldChg chg="add del">
        <pc:chgData name="Ryan Knobel" userId="dc86dbbb8969adbe" providerId="LiveId" clId="{D469EDBC-46A7-4916-93C1-F7DA2839991D}" dt="2025-07-01T22:25:06.924" v="442" actId="47"/>
        <pc:sldMkLst>
          <pc:docMk/>
          <pc:sldMk cId="1445975668" sldId="258"/>
        </pc:sldMkLst>
      </pc:sldChg>
      <pc:sldChg chg="add modAnim">
        <pc:chgData name="Ryan Knobel" userId="dc86dbbb8969adbe" providerId="LiveId" clId="{D469EDBC-46A7-4916-93C1-F7DA2839991D}" dt="2025-07-02T00:18:08.787" v="1210"/>
        <pc:sldMkLst>
          <pc:docMk/>
          <pc:sldMk cId="3896635135" sldId="258"/>
        </pc:sldMkLst>
      </pc:sldChg>
      <pc:sldChg chg="addSp delSp modSp new mod">
        <pc:chgData name="Ryan Knobel" userId="dc86dbbb8969adbe" providerId="LiveId" clId="{D469EDBC-46A7-4916-93C1-F7DA2839991D}" dt="2025-07-01T23:06:10.647" v="653" actId="478"/>
        <pc:sldMkLst>
          <pc:docMk/>
          <pc:sldMk cId="3036606710" sldId="259"/>
        </pc:sldMkLst>
        <pc:spChg chg="mod">
          <ac:chgData name="Ryan Knobel" userId="dc86dbbb8969adbe" providerId="LiveId" clId="{D469EDBC-46A7-4916-93C1-F7DA2839991D}" dt="2025-07-01T22:59:41.459" v="602" actId="20577"/>
          <ac:spMkLst>
            <pc:docMk/>
            <pc:sldMk cId="3036606710" sldId="259"/>
            <ac:spMk id="2" creationId="{57FD5687-A050-972A-A61E-3DDCB2AB283E}"/>
          </ac:spMkLst>
        </pc:spChg>
        <pc:picChg chg="add mod">
          <ac:chgData name="Ryan Knobel" userId="dc86dbbb8969adbe" providerId="LiveId" clId="{D469EDBC-46A7-4916-93C1-F7DA2839991D}" dt="2025-07-01T23:01:14.390" v="617" actId="1076"/>
          <ac:picMkLst>
            <pc:docMk/>
            <pc:sldMk cId="3036606710" sldId="259"/>
            <ac:picMk id="5" creationId="{9D626661-8CCA-C0EB-9E57-A763BCD8543B}"/>
          </ac:picMkLst>
        </pc:picChg>
      </pc:sldChg>
      <pc:sldChg chg="addSp delSp modSp add mod">
        <pc:chgData name="Ryan Knobel" userId="dc86dbbb8969adbe" providerId="LiveId" clId="{D469EDBC-46A7-4916-93C1-F7DA2839991D}" dt="2025-07-01T23:23:01.124" v="799"/>
        <pc:sldMkLst>
          <pc:docMk/>
          <pc:sldMk cId="4020023574" sldId="260"/>
        </pc:sldMkLst>
        <pc:spChg chg="add mod">
          <ac:chgData name="Ryan Knobel" userId="dc86dbbb8969adbe" providerId="LiveId" clId="{D469EDBC-46A7-4916-93C1-F7DA2839991D}" dt="2025-07-01T23:23:01.124" v="799"/>
          <ac:spMkLst>
            <pc:docMk/>
            <pc:sldMk cId="4020023574" sldId="260"/>
            <ac:spMk id="7" creationId="{3A92B071-A7CB-B32A-7BA7-6F8B29DB9BA8}"/>
          </ac:spMkLst>
        </pc:spChg>
        <pc:spChg chg="add mod">
          <ac:chgData name="Ryan Knobel" userId="dc86dbbb8969adbe" providerId="LiveId" clId="{D469EDBC-46A7-4916-93C1-F7DA2839991D}" dt="2025-07-01T23:23:01.124" v="799"/>
          <ac:spMkLst>
            <pc:docMk/>
            <pc:sldMk cId="4020023574" sldId="260"/>
            <ac:spMk id="8" creationId="{EFE0CFE5-2A65-4336-C446-61386DEE285E}"/>
          </ac:spMkLst>
        </pc:spChg>
      </pc:sldChg>
      <pc:sldChg chg="addSp modSp add mod">
        <pc:chgData name="Ryan Knobel" userId="dc86dbbb8969adbe" providerId="LiveId" clId="{D469EDBC-46A7-4916-93C1-F7DA2839991D}" dt="2025-07-01T23:22:39.201" v="798" actId="207"/>
        <pc:sldMkLst>
          <pc:docMk/>
          <pc:sldMk cId="488491971" sldId="261"/>
        </pc:sldMkLst>
        <pc:spChg chg="add mod">
          <ac:chgData name="Ryan Knobel" userId="dc86dbbb8969adbe" providerId="LiveId" clId="{D469EDBC-46A7-4916-93C1-F7DA2839991D}" dt="2025-07-01T23:08:49.072" v="719" actId="1076"/>
          <ac:spMkLst>
            <pc:docMk/>
            <pc:sldMk cId="488491971" sldId="261"/>
            <ac:spMk id="3" creationId="{6D8378E8-DB1E-CE22-0211-65E32E7029DB}"/>
          </ac:spMkLst>
        </pc:spChg>
        <pc:spChg chg="add mod">
          <ac:chgData name="Ryan Knobel" userId="dc86dbbb8969adbe" providerId="LiveId" clId="{D469EDBC-46A7-4916-93C1-F7DA2839991D}" dt="2025-07-01T23:22:17.662" v="794" actId="207"/>
          <ac:spMkLst>
            <pc:docMk/>
            <pc:sldMk cId="488491971" sldId="261"/>
            <ac:spMk id="4" creationId="{800AB376-6783-D7FA-4920-5C2C0AB79E33}"/>
          </ac:spMkLst>
        </pc:spChg>
        <pc:spChg chg="add mod">
          <ac:chgData name="Ryan Knobel" userId="dc86dbbb8969adbe" providerId="LiveId" clId="{D469EDBC-46A7-4916-93C1-F7DA2839991D}" dt="2025-07-01T23:22:39.201" v="798" actId="207"/>
          <ac:spMkLst>
            <pc:docMk/>
            <pc:sldMk cId="488491971" sldId="261"/>
            <ac:spMk id="7" creationId="{4DC2FDA7-6721-42D7-7006-1088DB72B190}"/>
          </ac:spMkLst>
        </pc:spChg>
      </pc:sldChg>
      <pc:sldChg chg="addSp delSp modSp add mod">
        <pc:chgData name="Ryan Knobel" userId="dc86dbbb8969adbe" providerId="LiveId" clId="{D469EDBC-46A7-4916-93C1-F7DA2839991D}" dt="2025-07-01T23:29:18.370" v="888" actId="113"/>
        <pc:sldMkLst>
          <pc:docMk/>
          <pc:sldMk cId="1603997440" sldId="262"/>
        </pc:sldMkLst>
        <pc:spChg chg="add mod">
          <ac:chgData name="Ryan Knobel" userId="dc86dbbb8969adbe" providerId="LiveId" clId="{D469EDBC-46A7-4916-93C1-F7DA2839991D}" dt="2025-07-01T23:25:40.641" v="831" actId="20577"/>
          <ac:spMkLst>
            <pc:docMk/>
            <pc:sldMk cId="1603997440" sldId="262"/>
            <ac:spMk id="4" creationId="{7F0E7663-CE08-E7A9-DFC3-92ADFDE0F89B}"/>
          </ac:spMkLst>
        </pc:spChg>
        <pc:spChg chg="add mod">
          <ac:chgData name="Ryan Knobel" userId="dc86dbbb8969adbe" providerId="LiveId" clId="{D469EDBC-46A7-4916-93C1-F7DA2839991D}" dt="2025-07-01T23:29:12.651" v="886" actId="113"/>
          <ac:spMkLst>
            <pc:docMk/>
            <pc:sldMk cId="1603997440" sldId="262"/>
            <ac:spMk id="7" creationId="{010C50DB-7A63-4A60-14F7-AB0964D6E22F}"/>
          </ac:spMkLst>
        </pc:spChg>
        <pc:spChg chg="add mod">
          <ac:chgData name="Ryan Knobel" userId="dc86dbbb8969adbe" providerId="LiveId" clId="{D469EDBC-46A7-4916-93C1-F7DA2839991D}" dt="2025-07-01T23:29:18.370" v="888" actId="113"/>
          <ac:spMkLst>
            <pc:docMk/>
            <pc:sldMk cId="1603997440" sldId="262"/>
            <ac:spMk id="18" creationId="{60892135-19D2-B121-BA45-D4785388B0A6}"/>
          </ac:spMkLst>
        </pc:spChg>
        <pc:spChg chg="add mod">
          <ac:chgData name="Ryan Knobel" userId="dc86dbbb8969adbe" providerId="LiveId" clId="{D469EDBC-46A7-4916-93C1-F7DA2839991D}" dt="2025-07-01T23:23:12.285" v="800"/>
          <ac:spMkLst>
            <pc:docMk/>
            <pc:sldMk cId="1603997440" sldId="262"/>
            <ac:spMk id="47" creationId="{D334F85B-0725-88C7-40E0-3F77440517F3}"/>
          </ac:spMkLst>
        </pc:spChg>
        <pc:spChg chg="add del mod">
          <ac:chgData name="Ryan Knobel" userId="dc86dbbb8969adbe" providerId="LiveId" clId="{D469EDBC-46A7-4916-93C1-F7DA2839991D}" dt="2025-07-01T23:27:15.755" v="845" actId="478"/>
          <ac:spMkLst>
            <pc:docMk/>
            <pc:sldMk cId="1603997440" sldId="262"/>
            <ac:spMk id="48" creationId="{D49C3A32-6068-2887-A551-96E4A9470213}"/>
          </ac:spMkLst>
        </pc:spChg>
        <pc:spChg chg="add mod">
          <ac:chgData name="Ryan Knobel" userId="dc86dbbb8969adbe" providerId="LiveId" clId="{D469EDBC-46A7-4916-93C1-F7DA2839991D}" dt="2025-07-01T23:23:30.278" v="804" actId="20577"/>
          <ac:spMkLst>
            <pc:docMk/>
            <pc:sldMk cId="1603997440" sldId="262"/>
            <ac:spMk id="49" creationId="{203472B2-BBB3-6E66-A3D4-6262BAE7A11D}"/>
          </ac:spMkLst>
        </pc:spChg>
        <pc:spChg chg="add mod">
          <ac:chgData name="Ryan Knobel" userId="dc86dbbb8969adbe" providerId="LiveId" clId="{D469EDBC-46A7-4916-93C1-F7DA2839991D}" dt="2025-07-01T23:23:47.197" v="809" actId="1076"/>
          <ac:spMkLst>
            <pc:docMk/>
            <pc:sldMk cId="1603997440" sldId="262"/>
            <ac:spMk id="50" creationId="{6D132C14-731E-9839-9A1A-131BFB0BF7CA}"/>
          </ac:spMkLst>
        </pc:spChg>
        <pc:spChg chg="add mod">
          <ac:chgData name="Ryan Knobel" userId="dc86dbbb8969adbe" providerId="LiveId" clId="{D469EDBC-46A7-4916-93C1-F7DA2839991D}" dt="2025-07-01T23:24:04.843" v="813" actId="20577"/>
          <ac:spMkLst>
            <pc:docMk/>
            <pc:sldMk cId="1603997440" sldId="262"/>
            <ac:spMk id="51" creationId="{6BA1E464-6DF4-C5A5-AC8E-01F09F2096ED}"/>
          </ac:spMkLst>
        </pc:spChg>
        <pc:spChg chg="add mod">
          <ac:chgData name="Ryan Knobel" userId="dc86dbbb8969adbe" providerId="LiveId" clId="{D469EDBC-46A7-4916-93C1-F7DA2839991D}" dt="2025-07-01T23:24:15.976" v="819" actId="20577"/>
          <ac:spMkLst>
            <pc:docMk/>
            <pc:sldMk cId="1603997440" sldId="262"/>
            <ac:spMk id="52" creationId="{BB69F5DA-06DC-3A42-D7F0-146A91B9E4EA}"/>
          </ac:spMkLst>
        </pc:spChg>
        <pc:spChg chg="add del mod">
          <ac:chgData name="Ryan Knobel" userId="dc86dbbb8969adbe" providerId="LiveId" clId="{D469EDBC-46A7-4916-93C1-F7DA2839991D}" dt="2025-07-01T23:25:29.592" v="827" actId="20577"/>
          <ac:spMkLst>
            <pc:docMk/>
            <pc:sldMk cId="1603997440" sldId="262"/>
            <ac:spMk id="53" creationId="{94148D93-166B-CA11-E657-006ADD332CE0}"/>
          </ac:spMkLst>
        </pc:spChg>
        <pc:grpChg chg="mod">
          <ac:chgData name="Ryan Knobel" userId="dc86dbbb8969adbe" providerId="LiveId" clId="{D469EDBC-46A7-4916-93C1-F7DA2839991D}" dt="2025-07-01T23:17:37.671" v="761"/>
          <ac:grpSpMkLst>
            <pc:docMk/>
            <pc:sldMk cId="1603997440" sldId="262"/>
            <ac:grpSpMk id="36" creationId="{78DF0027-EF54-8F18-1E10-362884BD6BAD}"/>
          </ac:grpSpMkLst>
        </pc:grpChg>
        <pc:inkChg chg="add">
          <ac:chgData name="Ryan Knobel" userId="dc86dbbb8969adbe" providerId="LiveId" clId="{D469EDBC-46A7-4916-93C1-F7DA2839991D}" dt="2025-07-01T23:12:41.679" v="728" actId="9405"/>
          <ac:inkMkLst>
            <pc:docMk/>
            <pc:sldMk cId="1603997440" sldId="262"/>
            <ac:inkMk id="6" creationId="{2A8B14FC-748C-CC86-98F5-2B852F7CA70C}"/>
          </ac:inkMkLst>
        </pc:inkChg>
        <pc:inkChg chg="add">
          <ac:chgData name="Ryan Knobel" userId="dc86dbbb8969adbe" providerId="LiveId" clId="{D469EDBC-46A7-4916-93C1-F7DA2839991D}" dt="2025-07-01T23:13:09.982" v="733" actId="9405"/>
          <ac:inkMkLst>
            <pc:docMk/>
            <pc:sldMk cId="1603997440" sldId="262"/>
            <ac:inkMk id="9" creationId="{981A0FF4-B83A-6D36-070C-81CD908A4C86}"/>
          </ac:inkMkLst>
        </pc:inkChg>
        <pc:inkChg chg="add">
          <ac:chgData name="Ryan Knobel" userId="dc86dbbb8969adbe" providerId="LiveId" clId="{D469EDBC-46A7-4916-93C1-F7DA2839991D}" dt="2025-07-01T23:13:28.597" v="734" actId="9405"/>
          <ac:inkMkLst>
            <pc:docMk/>
            <pc:sldMk cId="1603997440" sldId="262"/>
            <ac:inkMk id="10" creationId="{CD3920FB-A064-51B0-986D-B78DDDE5044D}"/>
          </ac:inkMkLst>
        </pc:inkChg>
        <pc:inkChg chg="add">
          <ac:chgData name="Ryan Knobel" userId="dc86dbbb8969adbe" providerId="LiveId" clId="{D469EDBC-46A7-4916-93C1-F7DA2839991D}" dt="2025-07-01T23:13:41.850" v="735" actId="9405"/>
          <ac:inkMkLst>
            <pc:docMk/>
            <pc:sldMk cId="1603997440" sldId="262"/>
            <ac:inkMk id="11" creationId="{6D3C76C5-98A0-5F4F-D7E5-69A70C07696F}"/>
          </ac:inkMkLst>
        </pc:inkChg>
        <pc:inkChg chg="add">
          <ac:chgData name="Ryan Knobel" userId="dc86dbbb8969adbe" providerId="LiveId" clId="{D469EDBC-46A7-4916-93C1-F7DA2839991D}" dt="2025-07-01T23:13:50.712" v="736" actId="9405"/>
          <ac:inkMkLst>
            <pc:docMk/>
            <pc:sldMk cId="1603997440" sldId="262"/>
            <ac:inkMk id="12" creationId="{DB3FEDB2-1C3A-C64E-DA77-2C8D2BF1C08D}"/>
          </ac:inkMkLst>
        </pc:inkChg>
        <pc:inkChg chg="add">
          <ac:chgData name="Ryan Knobel" userId="dc86dbbb8969adbe" providerId="LiveId" clId="{D469EDBC-46A7-4916-93C1-F7DA2839991D}" dt="2025-07-01T23:14:09.712" v="737" actId="9405"/>
          <ac:inkMkLst>
            <pc:docMk/>
            <pc:sldMk cId="1603997440" sldId="262"/>
            <ac:inkMk id="13" creationId="{C7C97659-29D2-6604-457F-D238B2DEE85E}"/>
          </ac:inkMkLst>
        </pc:inkChg>
        <pc:inkChg chg="add">
          <ac:chgData name="Ryan Knobel" userId="dc86dbbb8969adbe" providerId="LiveId" clId="{D469EDBC-46A7-4916-93C1-F7DA2839991D}" dt="2025-07-01T23:14:22.700" v="738" actId="9405"/>
          <ac:inkMkLst>
            <pc:docMk/>
            <pc:sldMk cId="1603997440" sldId="262"/>
            <ac:inkMk id="14" creationId="{865E2ABD-339D-8D3E-98FC-E541E4342C90}"/>
          </ac:inkMkLst>
        </pc:inkChg>
        <pc:inkChg chg="add">
          <ac:chgData name="Ryan Knobel" userId="dc86dbbb8969adbe" providerId="LiveId" clId="{D469EDBC-46A7-4916-93C1-F7DA2839991D}" dt="2025-07-01T23:14:44.065" v="739" actId="9405"/>
          <ac:inkMkLst>
            <pc:docMk/>
            <pc:sldMk cId="1603997440" sldId="262"/>
            <ac:inkMk id="15" creationId="{42BF0FE8-DDBA-110E-A8DB-578E4DB9A3FF}"/>
          </ac:inkMkLst>
        </pc:inkChg>
        <pc:inkChg chg="add">
          <ac:chgData name="Ryan Knobel" userId="dc86dbbb8969adbe" providerId="LiveId" clId="{D469EDBC-46A7-4916-93C1-F7DA2839991D}" dt="2025-07-01T23:15:28.843" v="740" actId="9405"/>
          <ac:inkMkLst>
            <pc:docMk/>
            <pc:sldMk cId="1603997440" sldId="262"/>
            <ac:inkMk id="16" creationId="{FFE56F60-401F-B29A-22AB-20B509467391}"/>
          </ac:inkMkLst>
        </pc:inkChg>
        <pc:inkChg chg="add">
          <ac:chgData name="Ryan Knobel" userId="dc86dbbb8969adbe" providerId="LiveId" clId="{D469EDBC-46A7-4916-93C1-F7DA2839991D}" dt="2025-07-01T23:15:37.043" v="741" actId="9405"/>
          <ac:inkMkLst>
            <pc:docMk/>
            <pc:sldMk cId="1603997440" sldId="262"/>
            <ac:inkMk id="17" creationId="{7A3BE87A-D538-E887-AF40-4104B68DF575}"/>
          </ac:inkMkLst>
        </pc:inkChg>
        <pc:inkChg chg="add">
          <ac:chgData name="Ryan Knobel" userId="dc86dbbb8969adbe" providerId="LiveId" clId="{D469EDBC-46A7-4916-93C1-F7DA2839991D}" dt="2025-07-01T23:15:46.573" v="742" actId="9405"/>
          <ac:inkMkLst>
            <pc:docMk/>
            <pc:sldMk cId="1603997440" sldId="262"/>
            <ac:inkMk id="19" creationId="{05FFB8E5-B591-D951-80AF-BDC73DE2160F}"/>
          </ac:inkMkLst>
        </pc:inkChg>
        <pc:inkChg chg="add">
          <ac:chgData name="Ryan Knobel" userId="dc86dbbb8969adbe" providerId="LiveId" clId="{D469EDBC-46A7-4916-93C1-F7DA2839991D}" dt="2025-07-01T23:15:58.099" v="743" actId="9405"/>
          <ac:inkMkLst>
            <pc:docMk/>
            <pc:sldMk cId="1603997440" sldId="262"/>
            <ac:inkMk id="20" creationId="{E068B4F4-6114-BD0B-3EF9-54D1C5624859}"/>
          </ac:inkMkLst>
        </pc:inkChg>
        <pc:inkChg chg="add">
          <ac:chgData name="Ryan Knobel" userId="dc86dbbb8969adbe" providerId="LiveId" clId="{D469EDBC-46A7-4916-93C1-F7DA2839991D}" dt="2025-07-01T23:16:05.486" v="744" actId="9405"/>
          <ac:inkMkLst>
            <pc:docMk/>
            <pc:sldMk cId="1603997440" sldId="262"/>
            <ac:inkMk id="22" creationId="{B50E8A26-0FC4-DB2E-5CB3-E0D9ECAD976A}"/>
          </ac:inkMkLst>
        </pc:inkChg>
        <pc:inkChg chg="add">
          <ac:chgData name="Ryan Knobel" userId="dc86dbbb8969adbe" providerId="LiveId" clId="{D469EDBC-46A7-4916-93C1-F7DA2839991D}" dt="2025-07-01T23:16:21.624" v="745" actId="9405"/>
          <ac:inkMkLst>
            <pc:docMk/>
            <pc:sldMk cId="1603997440" sldId="262"/>
            <ac:inkMk id="23" creationId="{C695FC02-A794-705B-41CC-DE3023C458F5}"/>
          </ac:inkMkLst>
        </pc:inkChg>
        <pc:inkChg chg="add">
          <ac:chgData name="Ryan Knobel" userId="dc86dbbb8969adbe" providerId="LiveId" clId="{D469EDBC-46A7-4916-93C1-F7DA2839991D}" dt="2025-07-01T23:16:26.530" v="746" actId="9405"/>
          <ac:inkMkLst>
            <pc:docMk/>
            <pc:sldMk cId="1603997440" sldId="262"/>
            <ac:inkMk id="24" creationId="{2BB9E07F-E3DD-AB62-3835-F8DA91793C5B}"/>
          </ac:inkMkLst>
        </pc:inkChg>
        <pc:inkChg chg="add">
          <ac:chgData name="Ryan Knobel" userId="dc86dbbb8969adbe" providerId="LiveId" clId="{D469EDBC-46A7-4916-93C1-F7DA2839991D}" dt="2025-07-01T23:16:37.808" v="749" actId="9405"/>
          <ac:inkMkLst>
            <pc:docMk/>
            <pc:sldMk cId="1603997440" sldId="262"/>
            <ac:inkMk id="26" creationId="{2EB5D632-A3D0-B1F4-E070-433B704DA4E5}"/>
          </ac:inkMkLst>
        </pc:inkChg>
        <pc:inkChg chg="add mod">
          <ac:chgData name="Ryan Knobel" userId="dc86dbbb8969adbe" providerId="LiveId" clId="{D469EDBC-46A7-4916-93C1-F7DA2839991D}" dt="2025-07-01T23:17:37.671" v="761"/>
          <ac:inkMkLst>
            <pc:docMk/>
            <pc:sldMk cId="1603997440" sldId="262"/>
            <ac:inkMk id="29" creationId="{330959B1-D422-0CFF-920C-3636A596E2B3}"/>
          </ac:inkMkLst>
        </pc:inkChg>
        <pc:inkChg chg="add mod">
          <ac:chgData name="Ryan Knobel" userId="dc86dbbb8969adbe" providerId="LiveId" clId="{D469EDBC-46A7-4916-93C1-F7DA2839991D}" dt="2025-07-01T23:17:37.671" v="761"/>
          <ac:inkMkLst>
            <pc:docMk/>
            <pc:sldMk cId="1603997440" sldId="262"/>
            <ac:inkMk id="30" creationId="{6E3AE24B-5A12-E085-6334-FACC1BB1A7B1}"/>
          </ac:inkMkLst>
        </pc:inkChg>
        <pc:inkChg chg="add">
          <ac:chgData name="Ryan Knobel" userId="dc86dbbb8969adbe" providerId="LiveId" clId="{D469EDBC-46A7-4916-93C1-F7DA2839991D}" dt="2025-07-01T23:17:10.523" v="757" actId="9405"/>
          <ac:inkMkLst>
            <pc:docMk/>
            <pc:sldMk cId="1603997440" sldId="262"/>
            <ac:inkMk id="32" creationId="{C3E2A95D-F8A7-6AC1-146A-2A7E7037DDB1}"/>
          </ac:inkMkLst>
        </pc:inkChg>
        <pc:inkChg chg="add">
          <ac:chgData name="Ryan Knobel" userId="dc86dbbb8969adbe" providerId="LiveId" clId="{D469EDBC-46A7-4916-93C1-F7DA2839991D}" dt="2025-07-01T23:17:14.783" v="758" actId="9405"/>
          <ac:inkMkLst>
            <pc:docMk/>
            <pc:sldMk cId="1603997440" sldId="262"/>
            <ac:inkMk id="33" creationId="{3903DBA7-1C77-E4E2-171E-2C8E7B3D84E6}"/>
          </ac:inkMkLst>
        </pc:inkChg>
        <pc:inkChg chg="add">
          <ac:chgData name="Ryan Knobel" userId="dc86dbbb8969adbe" providerId="LiveId" clId="{D469EDBC-46A7-4916-93C1-F7DA2839991D}" dt="2025-07-01T23:17:20.992" v="759" actId="9405"/>
          <ac:inkMkLst>
            <pc:docMk/>
            <pc:sldMk cId="1603997440" sldId="262"/>
            <ac:inkMk id="34" creationId="{43E1E6A5-2008-EA45-F7C1-7036C580F19A}"/>
          </ac:inkMkLst>
        </pc:inkChg>
        <pc:inkChg chg="add mod">
          <ac:chgData name="Ryan Knobel" userId="dc86dbbb8969adbe" providerId="LiveId" clId="{D469EDBC-46A7-4916-93C1-F7DA2839991D}" dt="2025-07-01T23:17:37.671" v="761"/>
          <ac:inkMkLst>
            <pc:docMk/>
            <pc:sldMk cId="1603997440" sldId="262"/>
            <ac:inkMk id="35" creationId="{F994CA1D-7AF0-7AEF-E6C5-E361BCED469D}"/>
          </ac:inkMkLst>
        </pc:inkChg>
        <pc:inkChg chg="add">
          <ac:chgData name="Ryan Knobel" userId="dc86dbbb8969adbe" providerId="LiveId" clId="{D469EDBC-46A7-4916-93C1-F7DA2839991D}" dt="2025-07-01T23:17:47.201" v="762" actId="9405"/>
          <ac:inkMkLst>
            <pc:docMk/>
            <pc:sldMk cId="1603997440" sldId="262"/>
            <ac:inkMk id="37" creationId="{4291E5A9-28FF-2AE5-B93F-7336EA1A0A85}"/>
          </ac:inkMkLst>
        </pc:inkChg>
        <pc:inkChg chg="add">
          <ac:chgData name="Ryan Knobel" userId="dc86dbbb8969adbe" providerId="LiveId" clId="{D469EDBC-46A7-4916-93C1-F7DA2839991D}" dt="2025-07-01T23:18:07.189" v="763" actId="9405"/>
          <ac:inkMkLst>
            <pc:docMk/>
            <pc:sldMk cId="1603997440" sldId="262"/>
            <ac:inkMk id="38" creationId="{68AA4D62-0DEC-8614-5983-F48302EF9E4D}"/>
          </ac:inkMkLst>
        </pc:inkChg>
        <pc:inkChg chg="add">
          <ac:chgData name="Ryan Knobel" userId="dc86dbbb8969adbe" providerId="LiveId" clId="{D469EDBC-46A7-4916-93C1-F7DA2839991D}" dt="2025-07-01T23:18:11.098" v="764" actId="9405"/>
          <ac:inkMkLst>
            <pc:docMk/>
            <pc:sldMk cId="1603997440" sldId="262"/>
            <ac:inkMk id="39" creationId="{7570964E-85A7-D685-666D-18D28F268E64}"/>
          </ac:inkMkLst>
        </pc:inkChg>
        <pc:inkChg chg="add">
          <ac:chgData name="Ryan Knobel" userId="dc86dbbb8969adbe" providerId="LiveId" clId="{D469EDBC-46A7-4916-93C1-F7DA2839991D}" dt="2025-07-01T23:18:26.889" v="765" actId="9405"/>
          <ac:inkMkLst>
            <pc:docMk/>
            <pc:sldMk cId="1603997440" sldId="262"/>
            <ac:inkMk id="40" creationId="{1DA0E370-BA8E-F28F-2867-E374416B5A4B}"/>
          </ac:inkMkLst>
        </pc:inkChg>
        <pc:inkChg chg="add">
          <ac:chgData name="Ryan Knobel" userId="dc86dbbb8969adbe" providerId="LiveId" clId="{D469EDBC-46A7-4916-93C1-F7DA2839991D}" dt="2025-07-01T23:18:35.841" v="766" actId="9405"/>
          <ac:inkMkLst>
            <pc:docMk/>
            <pc:sldMk cId="1603997440" sldId="262"/>
            <ac:inkMk id="41" creationId="{F4B20531-3AC1-92D0-2DEC-5B35B96F65B6}"/>
          </ac:inkMkLst>
        </pc:inkChg>
        <pc:inkChg chg="add">
          <ac:chgData name="Ryan Knobel" userId="dc86dbbb8969adbe" providerId="LiveId" clId="{D469EDBC-46A7-4916-93C1-F7DA2839991D}" dt="2025-07-01T23:18:55.699" v="767" actId="9405"/>
          <ac:inkMkLst>
            <pc:docMk/>
            <pc:sldMk cId="1603997440" sldId="262"/>
            <ac:inkMk id="42" creationId="{59BB1CDB-697F-C1DF-65DE-D9BAE217B219}"/>
          </ac:inkMkLst>
        </pc:inkChg>
        <pc:inkChg chg="add">
          <ac:chgData name="Ryan Knobel" userId="dc86dbbb8969adbe" providerId="LiveId" clId="{D469EDBC-46A7-4916-93C1-F7DA2839991D}" dt="2025-07-01T23:19:05.782" v="768" actId="9405"/>
          <ac:inkMkLst>
            <pc:docMk/>
            <pc:sldMk cId="1603997440" sldId="262"/>
            <ac:inkMk id="43" creationId="{63E69463-9BE5-FDC7-C842-83F3E04BA263}"/>
          </ac:inkMkLst>
        </pc:inkChg>
        <pc:inkChg chg="add">
          <ac:chgData name="Ryan Knobel" userId="dc86dbbb8969adbe" providerId="LiveId" clId="{D469EDBC-46A7-4916-93C1-F7DA2839991D}" dt="2025-07-01T23:19:10.574" v="769" actId="9405"/>
          <ac:inkMkLst>
            <pc:docMk/>
            <pc:sldMk cId="1603997440" sldId="262"/>
            <ac:inkMk id="44" creationId="{02588D77-3DE0-11E4-04FF-F6C2AE675FCA}"/>
          </ac:inkMkLst>
        </pc:inkChg>
        <pc:inkChg chg="add">
          <ac:chgData name="Ryan Knobel" userId="dc86dbbb8969adbe" providerId="LiveId" clId="{D469EDBC-46A7-4916-93C1-F7DA2839991D}" dt="2025-07-01T23:19:24.959" v="770" actId="9405"/>
          <ac:inkMkLst>
            <pc:docMk/>
            <pc:sldMk cId="1603997440" sldId="262"/>
            <ac:inkMk id="45" creationId="{C642669D-456D-FB6C-8F70-81107A17649F}"/>
          </ac:inkMkLst>
        </pc:inkChg>
        <pc:inkChg chg="add">
          <ac:chgData name="Ryan Knobel" userId="dc86dbbb8969adbe" providerId="LiveId" clId="{D469EDBC-46A7-4916-93C1-F7DA2839991D}" dt="2025-07-01T23:19:36.034" v="771" actId="9405"/>
          <ac:inkMkLst>
            <pc:docMk/>
            <pc:sldMk cId="1603997440" sldId="262"/>
            <ac:inkMk id="46" creationId="{9A8AD02F-175D-EF20-F330-46C6A5A8232B}"/>
          </ac:inkMkLst>
        </pc:inkChg>
      </pc:sldChg>
      <pc:sldChg chg="modSp add del mod">
        <pc:chgData name="Ryan Knobel" userId="dc86dbbb8969adbe" providerId="LiveId" clId="{D469EDBC-46A7-4916-93C1-F7DA2839991D}" dt="2025-07-01T23:28:26.543" v="879" actId="47"/>
        <pc:sldMkLst>
          <pc:docMk/>
          <pc:sldMk cId="1027172664" sldId="263"/>
        </pc:sldMkLst>
      </pc:sldChg>
      <pc:sldChg chg="modSp add mod">
        <pc:chgData name="Ryan Knobel" userId="dc86dbbb8969adbe" providerId="LiveId" clId="{D469EDBC-46A7-4916-93C1-F7DA2839991D}" dt="2025-07-01T23:28:17.580" v="878" actId="20577"/>
        <pc:sldMkLst>
          <pc:docMk/>
          <pc:sldMk cId="3931112069" sldId="264"/>
        </pc:sldMkLst>
        <pc:spChg chg="mod">
          <ac:chgData name="Ryan Knobel" userId="dc86dbbb8969adbe" providerId="LiveId" clId="{D469EDBC-46A7-4916-93C1-F7DA2839991D}" dt="2025-07-01T23:28:17.580" v="878" actId="20577"/>
          <ac:spMkLst>
            <pc:docMk/>
            <pc:sldMk cId="3931112069" sldId="264"/>
            <ac:spMk id="3" creationId="{35D96BAC-0A6A-2447-80CB-25B7563EF0E1}"/>
          </ac:spMkLst>
        </pc:spChg>
      </pc:sldChg>
      <pc:sldChg chg="delSp modSp add mod">
        <pc:chgData name="Ryan Knobel" userId="dc86dbbb8969adbe" providerId="LiveId" clId="{D469EDBC-46A7-4916-93C1-F7DA2839991D}" dt="2025-07-01T23:28:52.799" v="885"/>
        <pc:sldMkLst>
          <pc:docMk/>
          <pc:sldMk cId="1881358432" sldId="265"/>
        </pc:sldMkLst>
      </pc:sldChg>
      <pc:sldChg chg="delSp modSp add mod">
        <pc:chgData name="Ryan Knobel" userId="dc86dbbb8969adbe" providerId="LiveId" clId="{D469EDBC-46A7-4916-93C1-F7DA2839991D}" dt="2025-07-01T23:30:20.257" v="932" actId="478"/>
        <pc:sldMkLst>
          <pc:docMk/>
          <pc:sldMk cId="3908580638" sldId="266"/>
        </pc:sldMkLst>
      </pc:sldChg>
      <pc:sldChg chg="modSp add mod">
        <pc:chgData name="Ryan Knobel" userId="dc86dbbb8969adbe" providerId="LiveId" clId="{D469EDBC-46A7-4916-93C1-F7DA2839991D}" dt="2025-07-01T23:31:26.359" v="986" actId="20577"/>
        <pc:sldMkLst>
          <pc:docMk/>
          <pc:sldMk cId="120391140" sldId="267"/>
        </pc:sldMkLst>
        <pc:spChg chg="mod">
          <ac:chgData name="Ryan Knobel" userId="dc86dbbb8969adbe" providerId="LiveId" clId="{D469EDBC-46A7-4916-93C1-F7DA2839991D}" dt="2025-07-01T23:31:26.359" v="986" actId="20577"/>
          <ac:spMkLst>
            <pc:docMk/>
            <pc:sldMk cId="120391140" sldId="267"/>
            <ac:spMk id="3" creationId="{6BA1A4F1-E00E-5A38-B132-0F1A1298C404}"/>
          </ac:spMkLst>
        </pc:spChg>
      </pc:sldChg>
      <pc:sldChg chg="addSp delSp modSp add mod">
        <pc:chgData name="Ryan Knobel" userId="dc86dbbb8969adbe" providerId="LiveId" clId="{D469EDBC-46A7-4916-93C1-F7DA2839991D}" dt="2025-07-01T23:32:21.934" v="1001" actId="478"/>
        <pc:sldMkLst>
          <pc:docMk/>
          <pc:sldMk cId="1712758145" sldId="268"/>
        </pc:sldMkLst>
        <pc:spChg chg="mod">
          <ac:chgData name="Ryan Knobel" userId="dc86dbbb8969adbe" providerId="LiveId" clId="{D469EDBC-46A7-4916-93C1-F7DA2839991D}" dt="2025-07-01T23:31:51.390" v="988" actId="113"/>
          <ac:spMkLst>
            <pc:docMk/>
            <pc:sldMk cId="1712758145" sldId="268"/>
            <ac:spMk id="3" creationId="{E377B1E0-A642-7809-3FDB-08394D62D660}"/>
          </ac:spMkLst>
        </pc:spChg>
      </pc:sldChg>
      <pc:sldChg chg="modSp new mod">
        <pc:chgData name="Ryan Knobel" userId="dc86dbbb8969adbe" providerId="LiveId" clId="{D469EDBC-46A7-4916-93C1-F7DA2839991D}" dt="2025-07-01T23:32:59.145" v="1009" actId="20577"/>
        <pc:sldMkLst>
          <pc:docMk/>
          <pc:sldMk cId="889690219" sldId="269"/>
        </pc:sldMkLst>
      </pc:sldChg>
      <pc:sldChg chg="addSp delSp modSp add del mod modAnim">
        <pc:chgData name="Ryan Knobel" userId="dc86dbbb8969adbe" providerId="LiveId" clId="{D469EDBC-46A7-4916-93C1-F7DA2839991D}" dt="2025-07-02T00:14:12.050" v="1194" actId="47"/>
        <pc:sldMkLst>
          <pc:docMk/>
          <pc:sldMk cId="1963044004" sldId="270"/>
        </pc:sldMkLst>
      </pc:sldChg>
      <pc:sldChg chg="modAnim">
        <pc:chgData name="Ryan Knobel" userId="dc86dbbb8969adbe" providerId="LiveId" clId="{D469EDBC-46A7-4916-93C1-F7DA2839991D}" dt="2025-07-11T21:35:05.248" v="1212"/>
        <pc:sldMkLst>
          <pc:docMk/>
          <pc:sldMk cId="2766747044" sldId="283"/>
        </pc:sldMkLst>
      </pc:sldChg>
      <pc:sldChg chg="modSp mod">
        <pc:chgData name="Ryan Knobel" userId="dc86dbbb8969adbe" providerId="LiveId" clId="{D469EDBC-46A7-4916-93C1-F7DA2839991D}" dt="2025-07-11T21:41:22.779" v="1214" actId="1076"/>
        <pc:sldMkLst>
          <pc:docMk/>
          <pc:sldMk cId="509978681" sldId="284"/>
        </pc:sldMkLst>
        <pc:picChg chg="mod modCrop">
          <ac:chgData name="Ryan Knobel" userId="dc86dbbb8969adbe" providerId="LiveId" clId="{D469EDBC-46A7-4916-93C1-F7DA2839991D}" dt="2025-07-11T21:41:22.779" v="1214" actId="1076"/>
          <ac:picMkLst>
            <pc:docMk/>
            <pc:sldMk cId="509978681" sldId="284"/>
            <ac:picMk id="7" creationId="{AC10E541-0476-F75B-ADC7-BEEA12AC30AF}"/>
          </ac:picMkLst>
        </pc:picChg>
      </pc:sldChg>
      <pc:sldChg chg="modSp mod">
        <pc:chgData name="Ryan Knobel" userId="dc86dbbb8969adbe" providerId="LiveId" clId="{D469EDBC-46A7-4916-93C1-F7DA2839991D}" dt="2025-07-11T21:50:34.344" v="1246" actId="1076"/>
        <pc:sldMkLst>
          <pc:docMk/>
          <pc:sldMk cId="1632915196" sldId="295"/>
        </pc:sldMkLst>
        <pc:picChg chg="mod">
          <ac:chgData name="Ryan Knobel" userId="dc86dbbb8969adbe" providerId="LiveId" clId="{D469EDBC-46A7-4916-93C1-F7DA2839991D}" dt="2025-07-11T21:50:34.344" v="1246" actId="1076"/>
          <ac:picMkLst>
            <pc:docMk/>
            <pc:sldMk cId="1632915196" sldId="295"/>
            <ac:picMk id="5" creationId="{02EF47A1-1FF8-E64B-9F6D-3BFBC8B230D9}"/>
          </ac:picMkLst>
        </pc:picChg>
      </pc:sldChg>
      <pc:sldChg chg="addSp delSp modSp new mod">
        <pc:chgData name="Ryan Knobel" userId="dc86dbbb8969adbe" providerId="LiveId" clId="{D469EDBC-46A7-4916-93C1-F7DA2839991D}" dt="2025-07-11T21:50:06.436" v="1245" actId="1076"/>
        <pc:sldMkLst>
          <pc:docMk/>
          <pc:sldMk cId="100251067" sldId="300"/>
        </pc:sldMkLst>
        <pc:spChg chg="mod">
          <ac:chgData name="Ryan Knobel" userId="dc86dbbb8969adbe" providerId="LiveId" clId="{D469EDBC-46A7-4916-93C1-F7DA2839991D}" dt="2025-07-11T21:48:49.844" v="1231" actId="20577"/>
          <ac:spMkLst>
            <pc:docMk/>
            <pc:sldMk cId="100251067" sldId="300"/>
            <ac:spMk id="2" creationId="{EE7518B6-FB76-1475-4787-FCC6C30AB41C}"/>
          </ac:spMkLst>
        </pc:spChg>
        <pc:spChg chg="del">
          <ac:chgData name="Ryan Knobel" userId="dc86dbbb8969adbe" providerId="LiveId" clId="{D469EDBC-46A7-4916-93C1-F7DA2839991D}" dt="2025-07-11T21:48:52.580" v="1232" actId="478"/>
          <ac:spMkLst>
            <pc:docMk/>
            <pc:sldMk cId="100251067" sldId="300"/>
            <ac:spMk id="3" creationId="{8A42EB07-CA5D-D060-1561-84805FDD46B8}"/>
          </ac:spMkLst>
        </pc:spChg>
        <pc:picChg chg="add mod">
          <ac:chgData name="Ryan Knobel" userId="dc86dbbb8969adbe" providerId="LiveId" clId="{D469EDBC-46A7-4916-93C1-F7DA2839991D}" dt="2025-07-11T21:49:23.633" v="1237" actId="1076"/>
          <ac:picMkLst>
            <pc:docMk/>
            <pc:sldMk cId="100251067" sldId="300"/>
            <ac:picMk id="4" creationId="{1F6EAA65-D694-15AB-51C0-D8ACC086A2B1}"/>
          </ac:picMkLst>
        </pc:picChg>
        <pc:picChg chg="add mod">
          <ac:chgData name="Ryan Knobel" userId="dc86dbbb8969adbe" providerId="LiveId" clId="{D469EDBC-46A7-4916-93C1-F7DA2839991D}" dt="2025-07-11T21:50:06.436" v="1245" actId="1076"/>
          <ac:picMkLst>
            <pc:docMk/>
            <pc:sldMk cId="100251067" sldId="300"/>
            <ac:picMk id="5" creationId="{96BE5EB2-D380-0F7C-CA17-35A75C9F4367}"/>
          </ac:picMkLst>
        </pc:picChg>
        <pc:picChg chg="add mod">
          <ac:chgData name="Ryan Knobel" userId="dc86dbbb8969adbe" providerId="LiveId" clId="{D469EDBC-46A7-4916-93C1-F7DA2839991D}" dt="2025-07-11T21:49:35.808" v="1239" actId="1076"/>
          <ac:picMkLst>
            <pc:docMk/>
            <pc:sldMk cId="100251067" sldId="300"/>
            <ac:picMk id="6" creationId="{64D1D3F5-8580-86D9-635A-34DE181C8ADE}"/>
          </ac:picMkLst>
        </pc:picChg>
        <pc:picChg chg="add mod">
          <ac:chgData name="Ryan Knobel" userId="dc86dbbb8969adbe" providerId="LiveId" clId="{D469EDBC-46A7-4916-93C1-F7DA2839991D}" dt="2025-07-11T21:49:39.433" v="1240" actId="1076"/>
          <ac:picMkLst>
            <pc:docMk/>
            <pc:sldMk cId="100251067" sldId="300"/>
            <ac:picMk id="7" creationId="{ADB0C4B0-6FCF-1FD3-3A2B-401C15FC2934}"/>
          </ac:picMkLst>
        </pc:picChg>
        <pc:picChg chg="add mod">
          <ac:chgData name="Ryan Knobel" userId="dc86dbbb8969adbe" providerId="LiveId" clId="{D469EDBC-46A7-4916-93C1-F7DA2839991D}" dt="2025-07-11T21:49:55.544" v="1243" actId="1076"/>
          <ac:picMkLst>
            <pc:docMk/>
            <pc:sldMk cId="100251067" sldId="300"/>
            <ac:picMk id="8" creationId="{09368F1D-6C1D-3354-52E7-9A9B1475DBCC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1T23:05:24.6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2658 2722 24568,'-69'73'0,"0"0"0,-2-1 0,0-2 0,-1-2 0,0-1 0,-1-1 0,-1-3 0,0-2 0,0-1 0,0-3 0,0-2 0,0-2 0,0-2 0,1-3 0,0-3 0,1-2 0,0-3 0,2-2 0,0-4 0,1-2 0,2-3 0,0-3 0,2-2 0,2-4 0,1-3 0,2-3 0,1-3 0,2-3 0,3-4 0,1-2 0,2-4 0,3-2 0,1-4 0,3-3 0,3-3 0,1-3 0,4-3 0,2-3 0,2-2 0,3-4 0,3-3 0,3-3 0,2-2 0,3-3 0,3-3 0,3-2 0,3-3 0,2-3 0,4-1 0,2-3 0,4-3 0,2-1 0,3-2 0,3-2 0,3-3 0,3 0 0,3-3 0,2-1 0,3-1 0,3-2 0,3-1 0,2-1 0,3-1 0,2-1 0,3-1 0,2 0 0,2 0 0,3-2 0,2 1 0,2 0 0,2-1 0,2 1 0,2 0 0,2 0 0,1 1 0,2 0 0,2 2 0,0 0 0,3 1 0,0 1 0,1 1 0,2 1 0,0 2 0,1 2 0,0 1 0,1 1 0,1 3 0,0 2 0,0 1 0,0 3 0,0 2 0,0 2 0,0 2 0,-1 3 0,0 3 0,-1 2 0,0 3 0,-2 2 0,0 4 0,-1 2 0,-2 3 0,0 3 0,-2 2 0,-2 4 0,-1 3 0,-2 3 0,-1 3 0,-2 3 0,-3 4 0,-1 2 0,-2 4 0,-3 2 0,-1 4 0,-3 3 0,-3 3 0,-1 3 0,-4 3 0,-2 3 0,-2 2 0,-3 4 0,-3 3 0,-3 3 0,-2 2 0,-3 3 0,-3 3 0,-3 2 0,-3 3 0,-2 3 0,-4 1 0,-2 3 0,-4 3 0,-2 1 0,-3 2 0,-3 3 0,-3 1 0,-3 1 0,-3 3 0,-2 1 0,-3 1 0,-3 2 0,-3 1 0,-2 1 0,-3 1 0,-2 1 0,-3 1 0,-2 0 0,-2 0 0,-3 2 0,-2-1 0,-2 0 0,-2 1 0,-2-1 0,-2 0 0,-2 0 0,-1-1 0,-2 0 0,-2-2 0,0 0 0,-2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4:44.06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812 812,'-812'-812,"1808"1808,-988-987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5:28.84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1055,'0'-1038,"0"1022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5:37.04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1,'0'961,"0"-944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5:46.57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0,'0'1114,"0"-1098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5:58.0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1,'0'1266,"0"-1249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6:05.48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1065,'0'-1043,"0"1021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6:21.62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0,'1321'0,"-1299"0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6:26.53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1,'1473'0,"-1451"0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1T23:16:37.8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16 24575,'134'122'0,"-119"-109"0,1 0 0,0-1 0,1-1 0,23 12 0,-25-15 0,1 1 0,-2 0 0,1 1 0,-1 1 0,0 0 0,16 18 0,-30-28 0,7 8 0,0-1 0,1 0 0,-1 0 0,2 0 0,16 12 0,-21-19 0,-1 1 0,0-1 0,1 0 0,-1 0 0,0 0 0,1 0 0,0 0 0,-1-1 0,1 0 0,-1 1 0,1-1 0,-1-1 0,1 1 0,0 0 0,-1-1 0,1 0 0,-1 0 0,1 0 0,-1 0 0,0-1 0,1 1 0,2-3 0,8-5 0,0-1 0,-1 0 0,0-1 0,-1 0 0,0-1 0,-1-1 0,0 0 0,-1 0 0,12-22 0,-9 16 0,0 1 0,0 0 0,2 1 0,25-23 0,28-3 0,-12 8 0,-10 7-1365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10.52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1115 1,'-1093'0,"1071"0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1T23:05:24.6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2658 2722 24568,'-69'73'0,"0"0"0,-2-1 0,0-2 0,-1-2 0,0-1 0,-1-1 0,-1-3 0,0-2 0,0-1 0,0-3 0,0-2 0,0-2 0,0-2 0,1-3 0,0-3 0,1-2 0,0-3 0,2-2 0,0-4 0,1-2 0,2-3 0,0-3 0,2-2 0,2-4 0,1-3 0,2-3 0,1-3 0,2-3 0,3-4 0,1-2 0,2-4 0,3-2 0,1-4 0,3-3 0,3-3 0,1-3 0,4-3 0,2-3 0,2-2 0,3-4 0,3-3 0,3-3 0,2-2 0,3-3 0,3-3 0,3-2 0,3-3 0,2-3 0,4-1 0,2-3 0,4-3 0,2-1 0,3-2 0,3-2 0,3-3 0,3 0 0,3-3 0,2-1 0,3-1 0,3-2 0,3-1 0,2-1 0,3-1 0,2-1 0,3-1 0,2 0 0,2 0 0,3-2 0,2 1 0,2 0 0,2-1 0,2 1 0,2 0 0,2 0 0,1 1 0,2 0 0,2 2 0,0 0 0,3 1 0,0 1 0,1 1 0,2 1 0,0 2 0,1 2 0,0 1 0,1 1 0,1 3 0,0 2 0,0 1 0,0 3 0,0 2 0,0 2 0,0 2 0,-1 3 0,0 3 0,-1 2 0,0 3 0,-2 2 0,0 4 0,-1 2 0,-2 3 0,0 3 0,-2 2 0,-2 4 0,-1 3 0,-2 3 0,-1 3 0,-2 3 0,-3 4 0,-1 2 0,-2 4 0,-3 2 0,-1 4 0,-3 3 0,-3 3 0,-1 3 0,-4 3 0,-2 3 0,-2 2 0,-3 4 0,-3 3 0,-3 3 0,-2 2 0,-3 3 0,-3 3 0,-3 2 0,-3 3 0,-2 3 0,-4 1 0,-2 3 0,-4 3 0,-2 1 0,-3 2 0,-3 3 0,-3 1 0,-3 1 0,-3 3 0,-2 1 0,-3 1 0,-3 2 0,-3 1 0,-2 1 0,-3 1 0,-2 1 0,-3 1 0,-2 0 0,-2 0 0,-3 2 0,-2-1 0,-2 0 0,-2 1 0,-2-1 0,-2 0 0,-2 0 0,-1-1 0,-2 0 0,-2-2 0,0 0 0,-2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14.7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1105 1,'-1088'0,"1071"0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20.99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739 1,'-738'0,"886"0,-130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05.07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07.13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1115 1,'-1092'0,"1070"0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36.71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1155 1155,'-1143'-1144,"1132"1133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47.2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1251 1251,'-1243'-1243,"1235"1235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8:07.18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1321 1,'-1302'0,"1283"0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8:11.09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658 1,'-636'0,"614"0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8:26.88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508 1,'-497'496,"487"-485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8:35.84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534 534,'-522'-522,"511"511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2:41.67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491 491,'-491'-491,"7726"7726,-7224-7224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8:55.69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1257,'1245'-1245,"-1234"1233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9:05.76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0 791,'0'-774,"0"757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9:10.57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0 823,'0'-810,"0"797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9:24.95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457 457,'-446'-446,"435"435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9:36.03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1 571,'560'-560,"-550"549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2:41.67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491 491,'-491'-491,"7726"7726,-7224-7224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3:09.98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7053 7053,'162'162,"-7328"-7328,7117 7117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3:28.59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2184,'2172'-2172,"-2160"2160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3:41.8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2456,'2455'-2456,"-2465"2466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3:50.71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2324,'2313'-2312,"-2302"2301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3:09.98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7053 7053,'162'162,"-7328"-7328,7117 7117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4:09.71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2198 2198,'-2197'-2198,"4598"4600,-2390-2391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4:22.70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2502,'2488'-2489,"-2476"2477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4:44.06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812 812,'-812'-812,"1808"1808,-988-987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5:28.84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1055,'0'-1038,"0"1022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5:37.04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1,'0'961,"0"-944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5:46.57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0,'0'1114,"0"-1098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5:58.0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1,'0'1266,"0"-1249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6:05.48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1065,'0'-1043,"0"1021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6:21.62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0,'1321'0,"-1299"0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6:26.53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1,'1473'0,"-1451"0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3:28.59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2184,'2172'-2172,"-2160"2160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1T23:16:37.8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16 24575,'134'122'0,"-119"-109"0,1 0 0,0-1 0,1-1 0,23 12 0,-25-15 0,1 1 0,-2 0 0,1 1 0,-1 1 0,0 0 0,16 18 0,-30-28 0,7 8 0,0-1 0,1 0 0,-1 0 0,2 0 0,16 12 0,-21-19 0,-1 1 0,0-1 0,1 0 0,-1 0 0,0 0 0,1 0 0,0 0 0,-1-1 0,1 0 0,-1 1 0,1-1 0,-1-1 0,1 1 0,0 0 0,-1-1 0,1 0 0,-1 0 0,1 0 0,-1 0 0,0-1 0,1 1 0,2-3 0,8-5 0,0-1 0,-1 0 0,0-1 0,-1 0 0,0-1 0,-1-1 0,0 0 0,-1 0 0,12-22 0,-9 16 0,0 1 0,0 0 0,2 1 0,25-23 0,28-3 0,-12 8 0,-10 7-1365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10.52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1115 1,'-1093'0,"1071"0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14.7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1105 1,'-1088'0,"1071"0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20.99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739 1,'-738'0,"886"0,-130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05.07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07.13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1115 1,'-1092'0,"1070"0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36.71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1155 1155,'-1143'-1144,"1132"1133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7:47.2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1251 1251,'-1243'-1243,"1235"1235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8:07.18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1321 1,'-1302'0,"1283"0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8:11.09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658 1,'-636'0,"614"0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3:41.8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2456,'2455'-2456,"-2465"2466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8:26.88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508 1,'-497'496,"487"-485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8:35.84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534 534,'-522'-522,"511"511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8:55.69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1257,'1245'-1245,"-1234"1233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9:05.76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0 791,'0'-774,"0"757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9:10.57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0 823,'0'-810,"0"797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9:24.95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457 457,'-446'-446,"435"435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9:36.03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1 571,'560'-560,"-550"549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19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491 491,'-491'-491,"7726"7726,-7224-7224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19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7053 7053,'162'162,"-7328"-7328,7117 7117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19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2184,'2172'-2172,"-2160"2160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3:50.71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2324,'2313'-2312,"-2302"2301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19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2456,'2455'-2456,"-2465"2466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19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2324,'2313'-2312,"-2302"2301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19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2198 2198,'-2197'-2198,"4598"4600,-2390-2391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19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2502,'2488'-2489,"-2476"2477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19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812 812,'-812'-812,"1808"1808,-988-987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19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1055,'0'-1038,"0"1022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19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1,'0'961,"0"-944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0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0,'0'1114,"0"-1098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1,'0'1266,"0"-1249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0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1065,'0'-1043,"0"1021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4:09.71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2198 2198,'-2197'-2198,"4598"4600,-2390-2391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0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0,'1321'0,"-1299"0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0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1,'1473'0,"-1451"0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1T23:32:03.2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16 24575,'134'122'0,"-119"-109"0,1 0 0,0-1 0,1-1 0,23 12 0,-25-15 0,1 1 0,-2 0 0,1 1 0,-1 1 0,0 0 0,16 18 0,-30-28 0,7 8 0,0-1 0,1 0 0,-1 0 0,2 0 0,16 12 0,-21-19 0,-1 1 0,0-1 0,1 0 0,-1 0 0,0 0 0,1 0 0,0 0 0,-1-1 0,1 0 0,-1 1 0,1-1 0,-1-1 0,1 1 0,0 0 0,-1-1 0,1 0 0,-1 0 0,1 0 0,-1 0 0,0-1 0,1 1 0,2-3 0,8-5 0,0-1 0,-1 0 0,0-1 0,-1 0 0,0-1 0,-1-1 0,0 0 0,-1 0 0,12-22 0,-9 16 0,0 1 0,0 0 0,2 1 0,25-23 0,28-3 0,-12 8 0,-10 7-1365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0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1115 1,'-1093'0,"1071"0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0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1105 1,'-1088'0,"1071"0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0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739 1,'-738'0,"886"0,-130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0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1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1115 1,'-1092'0,"1070"0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1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1155 1155,'-1143'-1144,"1132"1133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1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1251 1251,'-1243'-1243,"1235"1235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14:22.70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2502,'2488'-2489,"-2476"2477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1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1321 1,'-1302'0,"1283"0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1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658 1,'-636'0,"614"0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1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508 1,'-497'496,"487"-485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1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534 534,'-522'-522,"511"511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1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1257,'1245'-1245,"-1234"1233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1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0 791,'0'-774,"0"757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1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0 823,'0'-810,"0"797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2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457 457,'-446'-446,"435"435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23:32:03.22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1 571,'560'-560,"-550"549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29C64-839C-4AAC-A08D-E1B6CEF34774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607C1-2886-48CF-965D-B3EB76069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607C1-2886-48CF-965D-B3EB76069D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82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34E52-08F2-5D49-F296-4CA80CCD5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5F8B1-A276-FAA5-08F4-B146982C2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E7BF89-7375-3501-3539-5BFB1A7CF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92D77-433F-C51D-6B50-DD3D0520C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607C1-2886-48CF-965D-B3EB76069D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0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817AB-97FD-616A-8DB2-0356CE48E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E52F8D-8117-54E4-F6B8-9EE08B8E4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7327DF-1DC3-8A6F-0CC7-94C447482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0C197-8C64-B694-0552-463D39B10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607C1-2886-48CF-965D-B3EB76069D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5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D731-8D6C-AA03-9A67-30632A6E2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79770F-7BEC-8946-D05C-EB5ADAEC4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96FE2-BD36-9B3B-CA1D-BBD16D22B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7A59C-FDFF-C52B-844C-5388C27C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D2BC2-CAE2-DEAA-B6A0-1C189B6F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D9F9-65EF-E3B5-47E7-FABA006BB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7B8E6-483F-20B3-0D9E-8730C9189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479F-086B-C376-7F81-9F189D619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5F942-E6B3-A65D-8DDE-7164A99B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B924F-452A-FE2E-5361-76223E7F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9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BE7AB9-0851-578D-86E9-5C91FF63BE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70414-3B1A-C9D1-3BA7-433B01C29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A0D0-41F3-901F-144F-9DAD5E801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B2EDA-B3F6-AE0F-9B63-82CDC4955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8C3C9-D520-D821-823E-052A11669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EB403-D3CD-9360-46CD-C7A12F41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7689-9986-CD68-6B5F-5EB649F31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44441-519B-A83E-CF0B-74DF4B736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7602A-ECDD-E7AE-78F9-6BB84F98C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3F6F-58E6-90C2-E45E-C47D9F56B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3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5856-D713-9475-A7BD-994E7032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0577B-419C-A890-BF01-772C2339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CC3A-F212-70B1-0C8D-16094041B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A194-C638-9969-0A1A-85865366B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D7368-C23E-682E-6287-DDE20347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2856-C2F1-0128-5F15-EFA07230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9EABF-001D-CA21-BF2E-8721D2D9D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9263B-4B22-E2DB-555C-32152A9D2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0424E-5844-FF73-17E6-99515AE1A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F9B5B-8E46-AAFA-E7C4-8000319C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478DC-9688-78A4-2444-800EC68D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4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3F8C0-C9B6-9DA8-8329-451CCF81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3A528-5279-21F9-7E55-A461F60B6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2A16B-A0B7-37B8-1DF3-6A36595E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F3A8C8-DF5D-1EED-CE3C-5075B4064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6D67C5-0AB3-FCE5-E09B-6661A0A0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564E5F-47AB-04E3-68E7-02BB7C58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604032-C34D-8A0F-E784-CAC65E30B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C1EC6-F7E9-DABE-AD24-55DDF6CF9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3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C362-4BB5-0FE8-F4AF-023EF5311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E075C-A1A0-A016-0B20-8B00BE18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0D815-28F6-960F-E153-8B2A8E54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89956-D72F-C37F-854A-DDFEA4A77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7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247EE-337D-8E6E-D22E-574B09A7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A0986B-57EE-4660-4BF0-D2CEC085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90E-A3A7-E75F-08C0-A6A5E96D4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2BD8-B9EA-DE50-215E-7384E027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29286-C070-EC0C-63AC-050B44651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42237-7BD4-42BD-3803-E861743C2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AA79B-2061-E697-6D91-F7651498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717C4-957D-8CF9-19B4-3AF1D18E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842AA-3CB5-FB0F-A3C1-5F8DC0D2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0BFFE-A812-C0B1-DCAA-2EC0574A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0AB9CC-8DA4-88AF-9CD0-9A6CA1CE6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B8D4E-2E8F-0FB2-3273-48E32069C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E2836-B5AB-08F4-A5DC-34A14B6B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7460B-39D5-C933-FDC6-2EB0A711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2EA7D-4A09-CC47-779C-30852B6D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2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5AD8D-B0FF-262E-1FF3-82D5D955D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A39A3-29B3-0807-8DAF-3EBF1FC66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501A3-ADFF-325C-D186-BE5BB6E75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DA242B-4651-4F92-9FA9-2922AF4E459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92933-6E7D-7082-B614-D66AA28D8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D8981-4396-21AA-FFAF-3E043CBB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24F3B6-09DE-44FB-B4A9-DE8CA34F0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4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7.png"/><Relationship Id="rId21" Type="http://schemas.openxmlformats.org/officeDocument/2006/relationships/customXml" Target="../ink/ink44.xml"/><Relationship Id="rId34" Type="http://schemas.openxmlformats.org/officeDocument/2006/relationships/image" Target="../media/image81.png"/><Relationship Id="rId42" Type="http://schemas.openxmlformats.org/officeDocument/2006/relationships/image" Target="../media/image85.png"/><Relationship Id="rId47" Type="http://schemas.openxmlformats.org/officeDocument/2006/relationships/image" Target="../media/image87.png"/><Relationship Id="rId50" Type="http://schemas.openxmlformats.org/officeDocument/2006/relationships/customXml" Target="../ink/ink59.xml"/><Relationship Id="rId55" Type="http://schemas.openxmlformats.org/officeDocument/2006/relationships/image" Target="../media/image91.png"/><Relationship Id="rId63" Type="http://schemas.openxmlformats.org/officeDocument/2006/relationships/image" Target="../media/image95.png"/><Relationship Id="rId7" Type="http://schemas.openxmlformats.org/officeDocument/2006/relationships/customXml" Target="../ink/ink37.xml"/><Relationship Id="rId2" Type="http://schemas.openxmlformats.org/officeDocument/2006/relationships/image" Target="../media/image43.png"/><Relationship Id="rId16" Type="http://schemas.openxmlformats.org/officeDocument/2006/relationships/image" Target="../media/image72.png"/><Relationship Id="rId29" Type="http://schemas.openxmlformats.org/officeDocument/2006/relationships/customXml" Target="../ink/ink48.xml"/><Relationship Id="rId11" Type="http://schemas.openxmlformats.org/officeDocument/2006/relationships/customXml" Target="../ink/ink39.xml"/><Relationship Id="rId24" Type="http://schemas.openxmlformats.org/officeDocument/2006/relationships/image" Target="../media/image76.png"/><Relationship Id="rId32" Type="http://schemas.openxmlformats.org/officeDocument/2006/relationships/image" Target="../media/image80.png"/><Relationship Id="rId37" Type="http://schemas.openxmlformats.org/officeDocument/2006/relationships/customXml" Target="../ink/ink52.xml"/><Relationship Id="rId40" Type="http://schemas.openxmlformats.org/officeDocument/2006/relationships/image" Target="../media/image84.png"/><Relationship Id="rId45" Type="http://schemas.openxmlformats.org/officeDocument/2006/relationships/image" Target="../media/image86.png"/><Relationship Id="rId53" Type="http://schemas.openxmlformats.org/officeDocument/2006/relationships/image" Target="../media/image90.png"/><Relationship Id="rId58" Type="http://schemas.openxmlformats.org/officeDocument/2006/relationships/customXml" Target="../ink/ink63.xml"/><Relationship Id="rId5" Type="http://schemas.openxmlformats.org/officeDocument/2006/relationships/customXml" Target="../ink/ink36.xml"/><Relationship Id="rId61" Type="http://schemas.openxmlformats.org/officeDocument/2006/relationships/image" Target="../media/image94.png"/><Relationship Id="rId19" Type="http://schemas.openxmlformats.org/officeDocument/2006/relationships/customXml" Target="../ink/ink43.xml"/><Relationship Id="rId14" Type="http://schemas.openxmlformats.org/officeDocument/2006/relationships/image" Target="../media/image71.png"/><Relationship Id="rId22" Type="http://schemas.openxmlformats.org/officeDocument/2006/relationships/image" Target="../media/image75.png"/><Relationship Id="rId27" Type="http://schemas.openxmlformats.org/officeDocument/2006/relationships/customXml" Target="../ink/ink47.xml"/><Relationship Id="rId30" Type="http://schemas.openxmlformats.org/officeDocument/2006/relationships/image" Target="../media/image79.png"/><Relationship Id="rId35" Type="http://schemas.openxmlformats.org/officeDocument/2006/relationships/customXml" Target="../ink/ink51.xml"/><Relationship Id="rId43" Type="http://schemas.openxmlformats.org/officeDocument/2006/relationships/customXml" Target="../ink/ink55.xml"/><Relationship Id="rId48" Type="http://schemas.openxmlformats.org/officeDocument/2006/relationships/customXml" Target="../ink/ink58.xml"/><Relationship Id="rId56" Type="http://schemas.openxmlformats.org/officeDocument/2006/relationships/customXml" Target="../ink/ink62.xml"/><Relationship Id="rId64" Type="http://schemas.openxmlformats.org/officeDocument/2006/relationships/customXml" Target="../ink/ink66.xml"/><Relationship Id="rId8" Type="http://schemas.openxmlformats.org/officeDocument/2006/relationships/image" Target="../media/image68.png"/><Relationship Id="rId51" Type="http://schemas.openxmlformats.org/officeDocument/2006/relationships/image" Target="../media/image89.png"/><Relationship Id="rId3" Type="http://schemas.openxmlformats.org/officeDocument/2006/relationships/customXml" Target="../ink/ink35.xml"/><Relationship Id="rId12" Type="http://schemas.openxmlformats.org/officeDocument/2006/relationships/image" Target="../media/image70.png"/><Relationship Id="rId17" Type="http://schemas.openxmlformats.org/officeDocument/2006/relationships/customXml" Target="../ink/ink42.xml"/><Relationship Id="rId25" Type="http://schemas.openxmlformats.org/officeDocument/2006/relationships/customXml" Target="../ink/ink46.xml"/><Relationship Id="rId33" Type="http://schemas.openxmlformats.org/officeDocument/2006/relationships/customXml" Target="../ink/ink50.xml"/><Relationship Id="rId38" Type="http://schemas.openxmlformats.org/officeDocument/2006/relationships/image" Target="../media/image83.png"/><Relationship Id="rId46" Type="http://schemas.openxmlformats.org/officeDocument/2006/relationships/customXml" Target="../ink/ink57.xml"/><Relationship Id="rId59" Type="http://schemas.openxmlformats.org/officeDocument/2006/relationships/image" Target="../media/image93.png"/><Relationship Id="rId20" Type="http://schemas.openxmlformats.org/officeDocument/2006/relationships/image" Target="../media/image74.png"/><Relationship Id="rId41" Type="http://schemas.openxmlformats.org/officeDocument/2006/relationships/customXml" Target="../ink/ink54.xml"/><Relationship Id="rId54" Type="http://schemas.openxmlformats.org/officeDocument/2006/relationships/customXml" Target="../ink/ink61.xml"/><Relationship Id="rId62" Type="http://schemas.openxmlformats.org/officeDocument/2006/relationships/customXml" Target="../ink/ink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5" Type="http://schemas.openxmlformats.org/officeDocument/2006/relationships/customXml" Target="../ink/ink41.xml"/><Relationship Id="rId23" Type="http://schemas.openxmlformats.org/officeDocument/2006/relationships/customXml" Target="../ink/ink45.xml"/><Relationship Id="rId28" Type="http://schemas.openxmlformats.org/officeDocument/2006/relationships/image" Target="../media/image78.png"/><Relationship Id="rId36" Type="http://schemas.openxmlformats.org/officeDocument/2006/relationships/image" Target="../media/image82.png"/><Relationship Id="rId49" Type="http://schemas.openxmlformats.org/officeDocument/2006/relationships/image" Target="../media/image88.png"/><Relationship Id="rId57" Type="http://schemas.openxmlformats.org/officeDocument/2006/relationships/image" Target="../media/image92.png"/><Relationship Id="rId10" Type="http://schemas.openxmlformats.org/officeDocument/2006/relationships/image" Target="../media/image69.png"/><Relationship Id="rId31" Type="http://schemas.openxmlformats.org/officeDocument/2006/relationships/customXml" Target="../ink/ink49.xml"/><Relationship Id="rId44" Type="http://schemas.openxmlformats.org/officeDocument/2006/relationships/customXml" Target="../ink/ink56.xml"/><Relationship Id="rId52" Type="http://schemas.openxmlformats.org/officeDocument/2006/relationships/customXml" Target="../ink/ink60.xml"/><Relationship Id="rId60" Type="http://schemas.openxmlformats.org/officeDocument/2006/relationships/customXml" Target="../ink/ink64.xml"/><Relationship Id="rId65" Type="http://schemas.openxmlformats.org/officeDocument/2006/relationships/image" Target="../media/image96.png"/><Relationship Id="rId4" Type="http://schemas.openxmlformats.org/officeDocument/2006/relationships/image" Target="../media/image66.png"/><Relationship Id="rId9" Type="http://schemas.openxmlformats.org/officeDocument/2006/relationships/customXml" Target="../ink/ink38.xml"/><Relationship Id="rId13" Type="http://schemas.openxmlformats.org/officeDocument/2006/relationships/customXml" Target="../ink/ink40.xml"/><Relationship Id="rId18" Type="http://schemas.openxmlformats.org/officeDocument/2006/relationships/image" Target="../media/image73.png"/><Relationship Id="rId39" Type="http://schemas.openxmlformats.org/officeDocument/2006/relationships/customXml" Target="../ink/ink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7.png"/><Relationship Id="rId21" Type="http://schemas.openxmlformats.org/officeDocument/2006/relationships/customXml" Target="../ink/ink76.xml"/><Relationship Id="rId34" Type="http://schemas.openxmlformats.org/officeDocument/2006/relationships/image" Target="../media/image81.png"/><Relationship Id="rId42" Type="http://schemas.openxmlformats.org/officeDocument/2006/relationships/image" Target="../media/image85.png"/><Relationship Id="rId47" Type="http://schemas.openxmlformats.org/officeDocument/2006/relationships/image" Target="../media/image87.png"/><Relationship Id="rId50" Type="http://schemas.openxmlformats.org/officeDocument/2006/relationships/customXml" Target="../ink/ink91.xml"/><Relationship Id="rId55" Type="http://schemas.openxmlformats.org/officeDocument/2006/relationships/image" Target="../media/image91.png"/><Relationship Id="rId63" Type="http://schemas.openxmlformats.org/officeDocument/2006/relationships/image" Target="../media/image95.png"/><Relationship Id="rId7" Type="http://schemas.openxmlformats.org/officeDocument/2006/relationships/customXml" Target="../ink/ink69.xml"/><Relationship Id="rId2" Type="http://schemas.openxmlformats.org/officeDocument/2006/relationships/image" Target="../media/image43.png"/><Relationship Id="rId16" Type="http://schemas.openxmlformats.org/officeDocument/2006/relationships/image" Target="../media/image72.png"/><Relationship Id="rId29" Type="http://schemas.openxmlformats.org/officeDocument/2006/relationships/customXml" Target="../ink/ink80.xml"/><Relationship Id="rId11" Type="http://schemas.openxmlformats.org/officeDocument/2006/relationships/customXml" Target="../ink/ink71.xml"/><Relationship Id="rId24" Type="http://schemas.openxmlformats.org/officeDocument/2006/relationships/image" Target="../media/image76.png"/><Relationship Id="rId32" Type="http://schemas.openxmlformats.org/officeDocument/2006/relationships/image" Target="../media/image80.png"/><Relationship Id="rId37" Type="http://schemas.openxmlformats.org/officeDocument/2006/relationships/customXml" Target="../ink/ink84.xml"/><Relationship Id="rId40" Type="http://schemas.openxmlformats.org/officeDocument/2006/relationships/image" Target="../media/image84.png"/><Relationship Id="rId45" Type="http://schemas.openxmlformats.org/officeDocument/2006/relationships/image" Target="../media/image86.png"/><Relationship Id="rId53" Type="http://schemas.openxmlformats.org/officeDocument/2006/relationships/image" Target="../media/image90.png"/><Relationship Id="rId58" Type="http://schemas.openxmlformats.org/officeDocument/2006/relationships/customXml" Target="../ink/ink95.xml"/><Relationship Id="rId5" Type="http://schemas.openxmlformats.org/officeDocument/2006/relationships/customXml" Target="../ink/ink68.xml"/><Relationship Id="rId61" Type="http://schemas.openxmlformats.org/officeDocument/2006/relationships/image" Target="../media/image94.png"/><Relationship Id="rId19" Type="http://schemas.openxmlformats.org/officeDocument/2006/relationships/customXml" Target="../ink/ink75.xml"/><Relationship Id="rId14" Type="http://schemas.openxmlformats.org/officeDocument/2006/relationships/image" Target="../media/image71.png"/><Relationship Id="rId22" Type="http://schemas.openxmlformats.org/officeDocument/2006/relationships/image" Target="../media/image75.png"/><Relationship Id="rId27" Type="http://schemas.openxmlformats.org/officeDocument/2006/relationships/customXml" Target="../ink/ink79.xml"/><Relationship Id="rId30" Type="http://schemas.openxmlformats.org/officeDocument/2006/relationships/image" Target="../media/image79.png"/><Relationship Id="rId35" Type="http://schemas.openxmlformats.org/officeDocument/2006/relationships/customXml" Target="../ink/ink83.xml"/><Relationship Id="rId43" Type="http://schemas.openxmlformats.org/officeDocument/2006/relationships/customXml" Target="../ink/ink87.xml"/><Relationship Id="rId48" Type="http://schemas.openxmlformats.org/officeDocument/2006/relationships/customXml" Target="../ink/ink90.xml"/><Relationship Id="rId56" Type="http://schemas.openxmlformats.org/officeDocument/2006/relationships/customXml" Target="../ink/ink94.xml"/><Relationship Id="rId64" Type="http://schemas.openxmlformats.org/officeDocument/2006/relationships/customXml" Target="../ink/ink98.xml"/><Relationship Id="rId8" Type="http://schemas.openxmlformats.org/officeDocument/2006/relationships/image" Target="../media/image68.png"/><Relationship Id="rId51" Type="http://schemas.openxmlformats.org/officeDocument/2006/relationships/image" Target="../media/image89.png"/><Relationship Id="rId3" Type="http://schemas.openxmlformats.org/officeDocument/2006/relationships/customXml" Target="../ink/ink67.xml"/><Relationship Id="rId12" Type="http://schemas.openxmlformats.org/officeDocument/2006/relationships/image" Target="../media/image70.png"/><Relationship Id="rId17" Type="http://schemas.openxmlformats.org/officeDocument/2006/relationships/customXml" Target="../ink/ink74.xml"/><Relationship Id="rId25" Type="http://schemas.openxmlformats.org/officeDocument/2006/relationships/customXml" Target="../ink/ink78.xml"/><Relationship Id="rId33" Type="http://schemas.openxmlformats.org/officeDocument/2006/relationships/customXml" Target="../ink/ink82.xml"/><Relationship Id="rId38" Type="http://schemas.openxmlformats.org/officeDocument/2006/relationships/image" Target="../media/image83.png"/><Relationship Id="rId46" Type="http://schemas.openxmlformats.org/officeDocument/2006/relationships/customXml" Target="../ink/ink89.xml"/><Relationship Id="rId59" Type="http://schemas.openxmlformats.org/officeDocument/2006/relationships/image" Target="../media/image93.png"/><Relationship Id="rId20" Type="http://schemas.openxmlformats.org/officeDocument/2006/relationships/image" Target="../media/image74.png"/><Relationship Id="rId41" Type="http://schemas.openxmlformats.org/officeDocument/2006/relationships/customXml" Target="../ink/ink86.xml"/><Relationship Id="rId54" Type="http://schemas.openxmlformats.org/officeDocument/2006/relationships/customXml" Target="../ink/ink93.xml"/><Relationship Id="rId62" Type="http://schemas.openxmlformats.org/officeDocument/2006/relationships/customXml" Target="../ink/ink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5" Type="http://schemas.openxmlformats.org/officeDocument/2006/relationships/customXml" Target="../ink/ink73.xml"/><Relationship Id="rId23" Type="http://schemas.openxmlformats.org/officeDocument/2006/relationships/customXml" Target="../ink/ink77.xml"/><Relationship Id="rId28" Type="http://schemas.openxmlformats.org/officeDocument/2006/relationships/image" Target="../media/image78.png"/><Relationship Id="rId36" Type="http://schemas.openxmlformats.org/officeDocument/2006/relationships/image" Target="../media/image82.png"/><Relationship Id="rId49" Type="http://schemas.openxmlformats.org/officeDocument/2006/relationships/image" Target="../media/image88.png"/><Relationship Id="rId57" Type="http://schemas.openxmlformats.org/officeDocument/2006/relationships/image" Target="../media/image92.png"/><Relationship Id="rId10" Type="http://schemas.openxmlformats.org/officeDocument/2006/relationships/image" Target="../media/image69.png"/><Relationship Id="rId31" Type="http://schemas.openxmlformats.org/officeDocument/2006/relationships/customXml" Target="../ink/ink81.xml"/><Relationship Id="rId44" Type="http://schemas.openxmlformats.org/officeDocument/2006/relationships/customXml" Target="../ink/ink88.xml"/><Relationship Id="rId52" Type="http://schemas.openxmlformats.org/officeDocument/2006/relationships/customXml" Target="../ink/ink92.xml"/><Relationship Id="rId60" Type="http://schemas.openxmlformats.org/officeDocument/2006/relationships/customXml" Target="../ink/ink96.xml"/><Relationship Id="rId65" Type="http://schemas.openxmlformats.org/officeDocument/2006/relationships/image" Target="../media/image96.png"/><Relationship Id="rId4" Type="http://schemas.openxmlformats.org/officeDocument/2006/relationships/image" Target="../media/image66.png"/><Relationship Id="rId9" Type="http://schemas.openxmlformats.org/officeDocument/2006/relationships/customXml" Target="../ink/ink70.xml"/><Relationship Id="rId13" Type="http://schemas.openxmlformats.org/officeDocument/2006/relationships/customXml" Target="../ink/ink72.xml"/><Relationship Id="rId18" Type="http://schemas.openxmlformats.org/officeDocument/2006/relationships/image" Target="../media/image73.png"/><Relationship Id="rId39" Type="http://schemas.openxmlformats.org/officeDocument/2006/relationships/customXml" Target="../ink/ink8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29.png"/><Relationship Id="rId18" Type="http://schemas.openxmlformats.org/officeDocument/2006/relationships/image" Target="../media/image102.png"/><Relationship Id="rId26" Type="http://schemas.openxmlformats.org/officeDocument/2006/relationships/image" Target="../media/image16.svg"/><Relationship Id="rId3" Type="http://schemas.openxmlformats.org/officeDocument/2006/relationships/image" Target="../media/image11.png"/><Relationship Id="rId21" Type="http://schemas.openxmlformats.org/officeDocument/2006/relationships/image" Target="../media/image1050.png"/><Relationship Id="rId7" Type="http://schemas.openxmlformats.org/officeDocument/2006/relationships/image" Target="../media/image99.png"/><Relationship Id="rId12" Type="http://schemas.openxmlformats.org/officeDocument/2006/relationships/image" Target="../media/image28.svg"/><Relationship Id="rId17" Type="http://schemas.openxmlformats.org/officeDocument/2006/relationships/image" Target="../media/image1010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svg"/><Relationship Id="rId20" Type="http://schemas.openxmlformats.org/officeDocument/2006/relationships/image" Target="../media/image104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27.png"/><Relationship Id="rId24" Type="http://schemas.openxmlformats.org/officeDocument/2006/relationships/image" Target="../media/image14.svg"/><Relationship Id="rId32" Type="http://schemas.openxmlformats.org/officeDocument/2006/relationships/image" Target="../media/image22.svg"/><Relationship Id="rId5" Type="http://schemas.openxmlformats.org/officeDocument/2006/relationships/image" Target="../media/image97.png"/><Relationship Id="rId15" Type="http://schemas.openxmlformats.org/officeDocument/2006/relationships/image" Target="../media/image33.png"/><Relationship Id="rId23" Type="http://schemas.openxmlformats.org/officeDocument/2006/relationships/image" Target="../media/image13.png"/><Relationship Id="rId28" Type="http://schemas.openxmlformats.org/officeDocument/2006/relationships/image" Target="../media/image18.svg"/><Relationship Id="rId10" Type="http://schemas.openxmlformats.org/officeDocument/2006/relationships/image" Target="../media/image26.svg"/><Relationship Id="rId19" Type="http://schemas.openxmlformats.org/officeDocument/2006/relationships/image" Target="../media/image1030.png"/><Relationship Id="rId31" Type="http://schemas.openxmlformats.org/officeDocument/2006/relationships/image" Target="../media/image21.png"/><Relationship Id="rId4" Type="http://schemas.openxmlformats.org/officeDocument/2006/relationships/image" Target="../media/image12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106.png"/><Relationship Id="rId27" Type="http://schemas.openxmlformats.org/officeDocument/2006/relationships/image" Target="../media/image17.png"/><Relationship Id="rId30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6.svg"/><Relationship Id="rId5" Type="http://schemas.openxmlformats.org/officeDocument/2006/relationships/image" Target="../media/image16.svg"/><Relationship Id="rId15" Type="http://schemas.openxmlformats.org/officeDocument/2006/relationships/image" Target="../media/image28.svg"/><Relationship Id="rId10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38.svg"/><Relationship Id="rId3" Type="http://schemas.openxmlformats.org/officeDocument/2006/relationships/image" Target="../media/image11.png"/><Relationship Id="rId21" Type="http://schemas.openxmlformats.org/officeDocument/2006/relationships/image" Target="../media/image1090.png"/><Relationship Id="rId7" Type="http://schemas.openxmlformats.org/officeDocument/2006/relationships/image" Target="../media/image9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1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3.png"/><Relationship Id="rId24" Type="http://schemas.openxmlformats.org/officeDocument/2006/relationships/image" Target="../media/image36.svg"/><Relationship Id="rId15" Type="http://schemas.openxmlformats.org/officeDocument/2006/relationships/image" Target="../media/image17.png"/><Relationship Id="rId23" Type="http://schemas.openxmlformats.org/officeDocument/2006/relationships/image" Target="../media/image35.png"/><Relationship Id="rId28" Type="http://schemas.openxmlformats.org/officeDocument/2006/relationships/image" Target="../media/image40.svg"/><Relationship Id="rId10" Type="http://schemas.openxmlformats.org/officeDocument/2006/relationships/image" Target="../media/image1080.png"/><Relationship Id="rId19" Type="http://schemas.openxmlformats.org/officeDocument/2006/relationships/image" Target="../media/image21.png"/><Relationship Id="rId31" Type="http://schemas.openxmlformats.org/officeDocument/2006/relationships/image" Target="../media/image100.png"/><Relationship Id="rId4" Type="http://schemas.openxmlformats.org/officeDocument/2006/relationships/image" Target="../media/image12.svg"/><Relationship Id="rId9" Type="http://schemas.openxmlformats.org/officeDocument/2006/relationships/image" Target="../media/image1070.png"/><Relationship Id="rId14" Type="http://schemas.openxmlformats.org/officeDocument/2006/relationships/image" Target="../media/image16.svg"/><Relationship Id="rId22" Type="http://schemas.openxmlformats.org/officeDocument/2006/relationships/image" Target="../media/image1100.png"/><Relationship Id="rId27" Type="http://schemas.openxmlformats.org/officeDocument/2006/relationships/image" Target="../media/image39.png"/><Relationship Id="rId30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3.png"/><Relationship Id="rId18" Type="http://schemas.openxmlformats.org/officeDocument/2006/relationships/image" Target="../media/image42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41.png"/><Relationship Id="rId2" Type="http://schemas.openxmlformats.org/officeDocument/2006/relationships/image" Target="../media/image1120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5.png"/><Relationship Id="rId10" Type="http://schemas.openxmlformats.org/officeDocument/2006/relationships/image" Target="../media/image20.svg"/><Relationship Id="rId19" Type="http://schemas.openxmlformats.org/officeDocument/2006/relationships/image" Target="../media/image1110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3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117.png"/><Relationship Id="rId3" Type="http://schemas.openxmlformats.org/officeDocument/2006/relationships/image" Target="../media/image117.svg"/><Relationship Id="rId7" Type="http://schemas.openxmlformats.org/officeDocument/2006/relationships/image" Target="../media/image14.svg"/><Relationship Id="rId12" Type="http://schemas.openxmlformats.org/officeDocument/2006/relationships/image" Target="../media/image21.png"/><Relationship Id="rId17" Type="http://schemas.openxmlformats.org/officeDocument/2006/relationships/image" Target="../media/image1160.png"/><Relationship Id="rId2" Type="http://schemas.openxmlformats.org/officeDocument/2006/relationships/image" Target="../media/image116.png"/><Relationship Id="rId16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34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117.png"/><Relationship Id="rId3" Type="http://schemas.openxmlformats.org/officeDocument/2006/relationships/image" Target="../media/image117.svg"/><Relationship Id="rId7" Type="http://schemas.openxmlformats.org/officeDocument/2006/relationships/image" Target="../media/image14.svg"/><Relationship Id="rId12" Type="http://schemas.openxmlformats.org/officeDocument/2006/relationships/image" Target="../media/image21.png"/><Relationship Id="rId17" Type="http://schemas.openxmlformats.org/officeDocument/2006/relationships/image" Target="../media/image1160.png"/><Relationship Id="rId2" Type="http://schemas.openxmlformats.org/officeDocument/2006/relationships/image" Target="../media/image116.png"/><Relationship Id="rId16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34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117.png"/><Relationship Id="rId3" Type="http://schemas.openxmlformats.org/officeDocument/2006/relationships/image" Target="../media/image117.svg"/><Relationship Id="rId7" Type="http://schemas.openxmlformats.org/officeDocument/2006/relationships/image" Target="../media/image14.svg"/><Relationship Id="rId12" Type="http://schemas.openxmlformats.org/officeDocument/2006/relationships/image" Target="../media/image21.png"/><Relationship Id="rId17" Type="http://schemas.openxmlformats.org/officeDocument/2006/relationships/image" Target="../media/image1160.png"/><Relationship Id="rId2" Type="http://schemas.openxmlformats.org/officeDocument/2006/relationships/image" Target="../media/image116.png"/><Relationship Id="rId16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34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Relationship Id="rId1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117.png"/><Relationship Id="rId3" Type="http://schemas.openxmlformats.org/officeDocument/2006/relationships/image" Target="../media/image117.svg"/><Relationship Id="rId7" Type="http://schemas.openxmlformats.org/officeDocument/2006/relationships/image" Target="../media/image14.svg"/><Relationship Id="rId12" Type="http://schemas.openxmlformats.org/officeDocument/2006/relationships/image" Target="../media/image21.png"/><Relationship Id="rId17" Type="http://schemas.openxmlformats.org/officeDocument/2006/relationships/image" Target="../media/image1160.png"/><Relationship Id="rId2" Type="http://schemas.openxmlformats.org/officeDocument/2006/relationships/image" Target="../media/image116.png"/><Relationship Id="rId16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34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svg"/><Relationship Id="rId18" Type="http://schemas.openxmlformats.org/officeDocument/2006/relationships/image" Target="../media/image117.pn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15.png"/><Relationship Id="rId17" Type="http://schemas.openxmlformats.org/officeDocument/2006/relationships/image" Target="../media/image1160.png"/><Relationship Id="rId2" Type="http://schemas.openxmlformats.org/officeDocument/2006/relationships/image" Target="../media/image35.png"/><Relationship Id="rId16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8.svg"/><Relationship Id="rId5" Type="http://schemas.openxmlformats.org/officeDocument/2006/relationships/image" Target="../media/image117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6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svg"/><Relationship Id="rId18" Type="http://schemas.openxmlformats.org/officeDocument/2006/relationships/image" Target="../media/image117.pn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15.png"/><Relationship Id="rId17" Type="http://schemas.openxmlformats.org/officeDocument/2006/relationships/image" Target="../media/image1160.png"/><Relationship Id="rId2" Type="http://schemas.openxmlformats.org/officeDocument/2006/relationships/image" Target="../media/image35.png"/><Relationship Id="rId16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8.svg"/><Relationship Id="rId5" Type="http://schemas.openxmlformats.org/officeDocument/2006/relationships/image" Target="../media/image117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6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svg"/><Relationship Id="rId18" Type="http://schemas.openxmlformats.org/officeDocument/2006/relationships/image" Target="../media/image117.pn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15.png"/><Relationship Id="rId17" Type="http://schemas.openxmlformats.org/officeDocument/2006/relationships/image" Target="../media/image1160.png"/><Relationship Id="rId2" Type="http://schemas.openxmlformats.org/officeDocument/2006/relationships/image" Target="../media/image35.png"/><Relationship Id="rId16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8.svg"/><Relationship Id="rId5" Type="http://schemas.openxmlformats.org/officeDocument/2006/relationships/image" Target="../media/image117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6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svg"/><Relationship Id="rId18" Type="http://schemas.openxmlformats.org/officeDocument/2006/relationships/image" Target="../media/image117.pn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15.png"/><Relationship Id="rId17" Type="http://schemas.openxmlformats.org/officeDocument/2006/relationships/image" Target="../media/image1160.png"/><Relationship Id="rId2" Type="http://schemas.openxmlformats.org/officeDocument/2006/relationships/image" Target="../media/image35.png"/><Relationship Id="rId16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8.svg"/><Relationship Id="rId5" Type="http://schemas.openxmlformats.org/officeDocument/2006/relationships/image" Target="../media/image117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6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7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40.svg"/><Relationship Id="rId2" Type="http://schemas.openxmlformats.org/officeDocument/2006/relationships/image" Target="../media/image13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9.png"/><Relationship Id="rId5" Type="http://schemas.openxmlformats.org/officeDocument/2006/relationships/image" Target="../media/image16.svg"/><Relationship Id="rId15" Type="http://schemas.openxmlformats.org/officeDocument/2006/relationships/image" Target="../media/image33.png"/><Relationship Id="rId10" Type="http://schemas.openxmlformats.org/officeDocument/2006/relationships/image" Target="../media/image1110.png"/><Relationship Id="rId4" Type="http://schemas.openxmlformats.org/officeDocument/2006/relationships/image" Target="../media/image15.png"/><Relationship Id="rId9" Type="http://schemas.openxmlformats.org/officeDocument/2006/relationships/image" Target="../media/image42.svg"/><Relationship Id="rId14" Type="http://schemas.openxmlformats.org/officeDocument/2006/relationships/image" Target="../media/image3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sv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33" Type="http://schemas.openxmlformats.org/officeDocument/2006/relationships/image" Target="../media/image42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40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39.png"/><Relationship Id="rId8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11.png"/><Relationship Id="rId21" Type="http://schemas.openxmlformats.org/officeDocument/2006/relationships/image" Target="../media/image33.png"/><Relationship Id="rId7" Type="http://schemas.openxmlformats.org/officeDocument/2006/relationships/image" Target="../media/image9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3.png"/><Relationship Id="rId24" Type="http://schemas.openxmlformats.org/officeDocument/2006/relationships/image" Target="../media/image97.png"/><Relationship Id="rId15" Type="http://schemas.openxmlformats.org/officeDocument/2006/relationships/image" Target="../media/image17.png"/><Relationship Id="rId23" Type="http://schemas.openxmlformats.org/officeDocument/2006/relationships/image" Target="../media/image1330.png"/><Relationship Id="rId10" Type="http://schemas.openxmlformats.org/officeDocument/2006/relationships/image" Target="../media/image1080.png"/><Relationship Id="rId19" Type="http://schemas.openxmlformats.org/officeDocument/2006/relationships/image" Target="../media/image21.png"/><Relationship Id="rId4" Type="http://schemas.openxmlformats.org/officeDocument/2006/relationships/image" Target="../media/image12.svg"/><Relationship Id="rId9" Type="http://schemas.openxmlformats.org/officeDocument/2006/relationships/image" Target="../media/image1070.png"/><Relationship Id="rId14" Type="http://schemas.openxmlformats.org/officeDocument/2006/relationships/image" Target="../media/image16.svg"/><Relationship Id="rId22" Type="http://schemas.openxmlformats.org/officeDocument/2006/relationships/image" Target="../media/image34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.png"/><Relationship Id="rId21" Type="http://schemas.openxmlformats.org/officeDocument/2006/relationships/customXml" Target="../ink/ink12.xml"/><Relationship Id="rId34" Type="http://schemas.openxmlformats.org/officeDocument/2006/relationships/image" Target="../media/image50.png"/><Relationship Id="rId42" Type="http://schemas.openxmlformats.org/officeDocument/2006/relationships/image" Target="../media/image54.png"/><Relationship Id="rId47" Type="http://schemas.openxmlformats.org/officeDocument/2006/relationships/image" Target="../media/image56.png"/><Relationship Id="rId50" Type="http://schemas.openxmlformats.org/officeDocument/2006/relationships/customXml" Target="../ink/ink27.xml"/><Relationship Id="rId55" Type="http://schemas.openxmlformats.org/officeDocument/2006/relationships/image" Target="../media/image60.png"/><Relationship Id="rId63" Type="http://schemas.openxmlformats.org/officeDocument/2006/relationships/image" Target="../media/image64.png"/><Relationship Id="rId7" Type="http://schemas.openxmlformats.org/officeDocument/2006/relationships/customXml" Target="../ink/ink5.xml"/><Relationship Id="rId2" Type="http://schemas.openxmlformats.org/officeDocument/2006/relationships/image" Target="../media/image43.png"/><Relationship Id="rId16" Type="http://schemas.openxmlformats.org/officeDocument/2006/relationships/image" Target="../media/image410.png"/><Relationship Id="rId29" Type="http://schemas.openxmlformats.org/officeDocument/2006/relationships/customXml" Target="../ink/ink16.xml"/><Relationship Id="rId11" Type="http://schemas.openxmlformats.org/officeDocument/2006/relationships/customXml" Target="../ink/ink7.xml"/><Relationship Id="rId24" Type="http://schemas.openxmlformats.org/officeDocument/2006/relationships/image" Target="../media/image45.png"/><Relationship Id="rId32" Type="http://schemas.openxmlformats.org/officeDocument/2006/relationships/image" Target="../media/image49.png"/><Relationship Id="rId37" Type="http://schemas.openxmlformats.org/officeDocument/2006/relationships/customXml" Target="../ink/ink20.xml"/><Relationship Id="rId40" Type="http://schemas.openxmlformats.org/officeDocument/2006/relationships/image" Target="../media/image53.png"/><Relationship Id="rId45" Type="http://schemas.openxmlformats.org/officeDocument/2006/relationships/image" Target="../media/image55.png"/><Relationship Id="rId53" Type="http://schemas.openxmlformats.org/officeDocument/2006/relationships/image" Target="../media/image59.png"/><Relationship Id="rId58" Type="http://schemas.openxmlformats.org/officeDocument/2006/relationships/customXml" Target="../ink/ink31.xml"/><Relationship Id="rId5" Type="http://schemas.openxmlformats.org/officeDocument/2006/relationships/customXml" Target="../ink/ink4.xml"/><Relationship Id="rId61" Type="http://schemas.openxmlformats.org/officeDocument/2006/relationships/image" Target="../media/image63.png"/><Relationship Id="rId19" Type="http://schemas.openxmlformats.org/officeDocument/2006/relationships/customXml" Target="../ink/ink11.xml"/><Relationship Id="rId14" Type="http://schemas.openxmlformats.org/officeDocument/2006/relationships/image" Target="../media/image40.png"/><Relationship Id="rId22" Type="http://schemas.openxmlformats.org/officeDocument/2006/relationships/image" Target="../media/image44.png"/><Relationship Id="rId27" Type="http://schemas.openxmlformats.org/officeDocument/2006/relationships/customXml" Target="../ink/ink15.xml"/><Relationship Id="rId30" Type="http://schemas.openxmlformats.org/officeDocument/2006/relationships/image" Target="../media/image48.png"/><Relationship Id="rId35" Type="http://schemas.openxmlformats.org/officeDocument/2006/relationships/customXml" Target="../ink/ink19.xml"/><Relationship Id="rId43" Type="http://schemas.openxmlformats.org/officeDocument/2006/relationships/customXml" Target="../ink/ink23.xml"/><Relationship Id="rId48" Type="http://schemas.openxmlformats.org/officeDocument/2006/relationships/customXml" Target="../ink/ink26.xml"/><Relationship Id="rId56" Type="http://schemas.openxmlformats.org/officeDocument/2006/relationships/customXml" Target="../ink/ink30.xml"/><Relationship Id="rId64" Type="http://schemas.openxmlformats.org/officeDocument/2006/relationships/customXml" Target="../ink/ink34.xml"/><Relationship Id="rId8" Type="http://schemas.openxmlformats.org/officeDocument/2006/relationships/image" Target="../media/image370.png"/><Relationship Id="rId51" Type="http://schemas.openxmlformats.org/officeDocument/2006/relationships/image" Target="../media/image58.png"/><Relationship Id="rId3" Type="http://schemas.openxmlformats.org/officeDocument/2006/relationships/customXml" Target="../ink/ink3.xml"/><Relationship Id="rId12" Type="http://schemas.openxmlformats.org/officeDocument/2006/relationships/image" Target="../media/image390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33" Type="http://schemas.openxmlformats.org/officeDocument/2006/relationships/customXml" Target="../ink/ink18.xml"/><Relationship Id="rId38" Type="http://schemas.openxmlformats.org/officeDocument/2006/relationships/image" Target="../media/image52.png"/><Relationship Id="rId46" Type="http://schemas.openxmlformats.org/officeDocument/2006/relationships/customXml" Target="../ink/ink25.xml"/><Relationship Id="rId59" Type="http://schemas.openxmlformats.org/officeDocument/2006/relationships/image" Target="../media/image62.png"/><Relationship Id="rId20" Type="http://schemas.openxmlformats.org/officeDocument/2006/relationships/image" Target="../media/image430.png"/><Relationship Id="rId41" Type="http://schemas.openxmlformats.org/officeDocument/2006/relationships/customXml" Target="../ink/ink22.xml"/><Relationship Id="rId54" Type="http://schemas.openxmlformats.org/officeDocument/2006/relationships/customXml" Target="../ink/ink29.xml"/><Relationship Id="rId62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47.png"/><Relationship Id="rId36" Type="http://schemas.openxmlformats.org/officeDocument/2006/relationships/image" Target="../media/image51.png"/><Relationship Id="rId49" Type="http://schemas.openxmlformats.org/officeDocument/2006/relationships/image" Target="../media/image57.png"/><Relationship Id="rId57" Type="http://schemas.openxmlformats.org/officeDocument/2006/relationships/image" Target="../media/image61.png"/><Relationship Id="rId10" Type="http://schemas.openxmlformats.org/officeDocument/2006/relationships/image" Target="../media/image38.png"/><Relationship Id="rId31" Type="http://schemas.openxmlformats.org/officeDocument/2006/relationships/customXml" Target="../ink/ink17.xml"/><Relationship Id="rId44" Type="http://schemas.openxmlformats.org/officeDocument/2006/relationships/customXml" Target="../ink/ink24.xml"/><Relationship Id="rId52" Type="http://schemas.openxmlformats.org/officeDocument/2006/relationships/customXml" Target="../ink/ink28.xml"/><Relationship Id="rId60" Type="http://schemas.openxmlformats.org/officeDocument/2006/relationships/customXml" Target="../ink/ink32.xml"/><Relationship Id="rId65" Type="http://schemas.openxmlformats.org/officeDocument/2006/relationships/image" Target="../media/image65.png"/><Relationship Id="rId4" Type="http://schemas.openxmlformats.org/officeDocument/2006/relationships/image" Target="../media/image350.png"/><Relationship Id="rId9" Type="http://schemas.openxmlformats.org/officeDocument/2006/relationships/customXml" Target="../ink/ink6.xml"/><Relationship Id="rId13" Type="http://schemas.openxmlformats.org/officeDocument/2006/relationships/customXml" Target="../ink/ink8.xml"/><Relationship Id="rId18" Type="http://schemas.openxmlformats.org/officeDocument/2006/relationships/image" Target="../media/image42.png"/><Relationship Id="rId39" Type="http://schemas.openxmlformats.org/officeDocument/2006/relationships/customXml" Target="../ink/ink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id with a pattern&#10;&#10;AI-generated content may be incorrect.">
            <a:extLst>
              <a:ext uri="{FF2B5EF4-FFF2-40B4-BE49-F238E27FC236}">
                <a16:creationId xmlns:a16="http://schemas.microsoft.com/office/drawing/2014/main" id="{36C168B5-85CC-6903-89BA-C0E02B4B4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5B5F15-31FE-9352-130E-8DC9EF36A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48" y="411479"/>
            <a:ext cx="11850624" cy="1050227"/>
          </a:xfrm>
        </p:spPr>
        <p:txBody>
          <a:bodyPr/>
          <a:lstStyle/>
          <a:p>
            <a:r>
              <a:rPr lang="en-US" dirty="0"/>
              <a:t>Tile-based Knot Assembly with Celtic!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C20C8-B05B-FE77-F452-A49E82276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88038"/>
            <a:ext cx="9144000" cy="869378"/>
          </a:xfrm>
        </p:spPr>
        <p:txBody>
          <a:bodyPr/>
          <a:lstStyle/>
          <a:p>
            <a:r>
              <a:rPr lang="en-US" dirty="0"/>
              <a:t>Authors: Divya Bajaj, </a:t>
            </a:r>
            <a:r>
              <a:rPr lang="en-US" b="1" dirty="0"/>
              <a:t>Ryan Knobel</a:t>
            </a:r>
            <a:r>
              <a:rPr lang="en-US" dirty="0"/>
              <a:t>, Juan Manuel Perez, Rene Reyes, Ramiro Santos, Tim Wylie</a:t>
            </a:r>
          </a:p>
        </p:txBody>
      </p:sp>
    </p:spTree>
    <p:extLst>
      <p:ext uri="{BB962C8B-B14F-4D97-AF65-F5344CB8AC3E}">
        <p14:creationId xmlns:p14="http://schemas.microsoft.com/office/powerpoint/2010/main" val="2306040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2F2C2-B209-096D-923B-00F000180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7A798-E88E-6DD4-A242-7BF7AF008BA9}"/>
              </a:ext>
            </a:extLst>
          </p:cNvPr>
          <p:cNvGrpSpPr/>
          <p:nvPr/>
        </p:nvGrpSpPr>
        <p:grpSpPr>
          <a:xfrm>
            <a:off x="3862075" y="1690688"/>
            <a:ext cx="4467849" cy="4448796"/>
            <a:chOff x="3862075" y="1690688"/>
            <a:chExt cx="4467849" cy="4448796"/>
          </a:xfrm>
        </p:grpSpPr>
        <p:pic>
          <p:nvPicPr>
            <p:cNvPr id="21" name="Picture 20" descr="A yellow and blue celtic knot&#10;&#10;AI-generated content may be incorrect.">
              <a:extLst>
                <a:ext uri="{FF2B5EF4-FFF2-40B4-BE49-F238E27FC236}">
                  <a16:creationId xmlns:a16="http://schemas.microsoft.com/office/drawing/2014/main" id="{EF8961D2-DD0C-BE99-D7AC-177852AED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075" y="1690688"/>
              <a:ext cx="4467849" cy="444879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6081AA-67F1-35A3-6617-668C70D5AA41}"/>
                </a:ext>
              </a:extLst>
            </p:cNvPr>
            <p:cNvSpPr txBox="1"/>
            <p:nvPr/>
          </p:nvSpPr>
          <p:spPr>
            <a:xfrm>
              <a:off x="6204600" y="437243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CB46AF-3D7C-C59A-0DBC-B9CB9AE1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Celtic! - Scoring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96BAC-0A6A-2447-80CB-25B7563EF0E1}"/>
              </a:ext>
            </a:extLst>
          </p:cNvPr>
          <p:cNvSpPr txBox="1"/>
          <p:nvPr/>
        </p:nvSpPr>
        <p:spPr>
          <a:xfrm>
            <a:off x="1013909" y="1690688"/>
            <a:ext cx="162166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Score</a:t>
            </a:r>
          </a:p>
          <a:p>
            <a:r>
              <a:rPr lang="en-US" dirty="0"/>
              <a:t>Knot 1: Tie</a:t>
            </a:r>
          </a:p>
          <a:p>
            <a:r>
              <a:rPr lang="en-US" dirty="0"/>
              <a:t>Knot 2: Red (9)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120A6D4-75EC-E479-826D-EB61916DEFDD}"/>
                  </a:ext>
                </a:extLst>
              </p14:cNvPr>
              <p14:cNvContentPartPr/>
              <p14:nvPr/>
            </p14:nvContentPartPr>
            <p14:xfrm>
              <a:off x="5501520" y="1981296"/>
              <a:ext cx="2608920" cy="2608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120A6D4-75EC-E479-826D-EB61916DEF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8520" y="1918296"/>
                <a:ext cx="2734560" cy="27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13A0D6F-440F-8FA5-1E17-1817C1E94A36}"/>
                  </a:ext>
                </a:extLst>
              </p14:cNvPr>
              <p14:cNvContentPartPr/>
              <p14:nvPr/>
            </p14:nvContentPartPr>
            <p14:xfrm>
              <a:off x="4570200" y="1946016"/>
              <a:ext cx="2597400" cy="2597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13A0D6F-440F-8FA5-1E17-1817C1E94A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7209" y="1883025"/>
                <a:ext cx="2723023" cy="27230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04EA00C-414B-51AF-100E-85FC79EF8780}"/>
                  </a:ext>
                </a:extLst>
              </p14:cNvPr>
              <p14:cNvContentPartPr/>
              <p14:nvPr/>
            </p14:nvContentPartPr>
            <p14:xfrm>
              <a:off x="4133160" y="1966176"/>
              <a:ext cx="786600" cy="786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04EA00C-414B-51AF-100E-85FC79EF87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0160" y="1903176"/>
                <a:ext cx="91224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5E04A35-DAFC-67F4-6F39-E7D5F24D9F22}"/>
                  </a:ext>
                </a:extLst>
              </p14:cNvPr>
              <p14:cNvContentPartPr/>
              <p14:nvPr/>
            </p14:nvContentPartPr>
            <p14:xfrm>
              <a:off x="7214400" y="5013936"/>
              <a:ext cx="884160" cy="884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5E04A35-DAFC-67F4-6F39-E7D5F24D9F2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51400" y="4950962"/>
                <a:ext cx="1009800" cy="1009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8189E9F-BC7C-AF9E-5F95-DA8ECF75C859}"/>
                  </a:ext>
                </a:extLst>
              </p14:cNvPr>
              <p14:cNvContentPartPr/>
              <p14:nvPr/>
            </p14:nvContentPartPr>
            <p14:xfrm>
              <a:off x="4553640" y="5024736"/>
              <a:ext cx="837000" cy="837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8189E9F-BC7C-AF9E-5F95-DA8ECF75C85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90640" y="4961709"/>
                <a:ext cx="962640" cy="962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3F3DC84-00E9-5043-19FB-048720E80B17}"/>
                  </a:ext>
                </a:extLst>
              </p14:cNvPr>
              <p14:cNvContentPartPr/>
              <p14:nvPr/>
            </p14:nvContentPartPr>
            <p14:xfrm>
              <a:off x="5006880" y="5023296"/>
              <a:ext cx="868680" cy="868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3F3DC84-00E9-5043-19FB-048720E80B1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43880" y="4960322"/>
                <a:ext cx="994320" cy="994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D642FEB-F0D4-08B8-EC70-9CB1190D6530}"/>
                  </a:ext>
                </a:extLst>
              </p14:cNvPr>
              <p14:cNvContentPartPr/>
              <p14:nvPr/>
            </p14:nvContentPartPr>
            <p14:xfrm>
              <a:off x="6289920" y="4996296"/>
              <a:ext cx="900720" cy="900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D642FEB-F0D4-08B8-EC70-9CB1190D653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26895" y="4933296"/>
                <a:ext cx="1026410" cy="10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68F4A3-96B9-4B09-0768-11AE529AD0DF}"/>
                  </a:ext>
                </a:extLst>
              </p14:cNvPr>
              <p14:cNvContentPartPr/>
              <p14:nvPr/>
            </p14:nvContentPartPr>
            <p14:xfrm>
              <a:off x="4096800" y="2341296"/>
              <a:ext cx="361800" cy="361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68F4A3-96B9-4B09-0768-11AE529AD0D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33800" y="2278359"/>
                <a:ext cx="487440" cy="487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B7B80C6-D358-EC55-E750-3E4C93F68A82}"/>
                  </a:ext>
                </a:extLst>
              </p14:cNvPr>
              <p14:cNvContentPartPr/>
              <p14:nvPr/>
            </p14:nvContentPartPr>
            <p14:xfrm>
              <a:off x="4092120" y="1952136"/>
              <a:ext cx="360" cy="379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B7B80C6-D358-EC55-E750-3E4C93F68A8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29120" y="1889136"/>
                <a:ext cx="12600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D1DE6E3-DC63-F604-F98C-79D3ED58F847}"/>
                  </a:ext>
                </a:extLst>
              </p14:cNvPr>
              <p14:cNvContentPartPr/>
              <p14:nvPr/>
            </p14:nvContentPartPr>
            <p14:xfrm>
              <a:off x="4119840" y="2752056"/>
              <a:ext cx="360" cy="352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D1DE6E3-DC63-F604-F98C-79D3ED58F84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56840" y="2689056"/>
                <a:ext cx="12600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75D7D51-5D6A-5B2B-2EE3-7BB628B75950}"/>
                  </a:ext>
                </a:extLst>
              </p14:cNvPr>
              <p14:cNvContentPartPr/>
              <p14:nvPr/>
            </p14:nvContentPartPr>
            <p14:xfrm>
              <a:off x="4476240" y="2706696"/>
              <a:ext cx="360" cy="407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75D7D51-5D6A-5B2B-2EE3-7BB628B7595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413240" y="2643696"/>
                <a:ext cx="126000" cy="53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34B6A36-0EE0-DE76-C635-60EE3DD9418B}"/>
                  </a:ext>
                </a:extLst>
              </p14:cNvPr>
              <p14:cNvContentPartPr/>
              <p14:nvPr/>
            </p14:nvContentPartPr>
            <p14:xfrm>
              <a:off x="7173720" y="4535136"/>
              <a:ext cx="360" cy="4622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34B6A36-0EE0-DE76-C635-60EE3DD9418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10720" y="4472136"/>
                <a:ext cx="126000" cy="58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B806362-CFF1-54A2-4374-9A280B526AD1}"/>
                  </a:ext>
                </a:extLst>
              </p14:cNvPr>
              <p14:cNvContentPartPr/>
              <p14:nvPr/>
            </p14:nvContentPartPr>
            <p14:xfrm>
              <a:off x="8143200" y="4600296"/>
              <a:ext cx="360" cy="383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B806362-CFF1-54A2-4374-9A280B526AD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080200" y="4537355"/>
                <a:ext cx="126000" cy="5089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798F8E2-E627-0352-DD4B-4D8296F70171}"/>
                  </a:ext>
                </a:extLst>
              </p14:cNvPr>
              <p14:cNvContentPartPr/>
              <p14:nvPr/>
            </p14:nvContentPartPr>
            <p14:xfrm>
              <a:off x="4087440" y="1960776"/>
              <a:ext cx="48384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798F8E2-E627-0352-DD4B-4D8296F7017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24440" y="1897776"/>
                <a:ext cx="6094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6C9B895-DFC5-C8EE-7C88-1981ADF7D97D}"/>
                  </a:ext>
                </a:extLst>
              </p14:cNvPr>
              <p14:cNvContentPartPr/>
              <p14:nvPr/>
            </p14:nvContentPartPr>
            <p14:xfrm>
              <a:off x="4946760" y="1942416"/>
              <a:ext cx="5385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6C9B895-DFC5-C8EE-7C88-1981ADF7D97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83760" y="1879416"/>
                <a:ext cx="6642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21C6B74-E7F3-466D-A11C-FAF133BDF53E}"/>
                  </a:ext>
                </a:extLst>
              </p14:cNvPr>
              <p14:cNvContentPartPr/>
              <p14:nvPr/>
            </p14:nvContentPartPr>
            <p14:xfrm>
              <a:off x="4123800" y="3130416"/>
              <a:ext cx="324000" cy="1328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21C6B74-E7F3-466D-A11C-FAF133BDF53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0730" y="3067416"/>
                <a:ext cx="44978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94EE36B-AF26-43E2-8C17-96A9E81283AD}"/>
                  </a:ext>
                </a:extLst>
              </p14:cNvPr>
              <p14:cNvContentPartPr/>
              <p14:nvPr/>
            </p14:nvContentPartPr>
            <p14:xfrm>
              <a:off x="5880600" y="5901696"/>
              <a:ext cx="4017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94EE36B-AF26-43E2-8C17-96A9E81283A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17600" y="5838696"/>
                <a:ext cx="5274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C192808-56D0-CD49-5636-C4BF13065638}"/>
                  </a:ext>
                </a:extLst>
              </p14:cNvPr>
              <p14:cNvContentPartPr/>
              <p14:nvPr/>
            </p14:nvContentPartPr>
            <p14:xfrm>
              <a:off x="4978800" y="5901696"/>
              <a:ext cx="39780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C192808-56D0-CD49-5636-C4BF1306563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915857" y="5838696"/>
                <a:ext cx="523326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C300433-D481-339B-0B31-DB7ECA04BF89}"/>
                  </a:ext>
                </a:extLst>
              </p14:cNvPr>
              <p14:cNvContentPartPr/>
              <p14:nvPr/>
            </p14:nvContentPartPr>
            <p14:xfrm>
              <a:off x="4250880" y="5901696"/>
              <a:ext cx="26640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C300433-D481-339B-0B31-DB7ECA04BF8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87795" y="5838696"/>
                <a:ext cx="39221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E0096259-CDF8-9DC5-804D-E9F1352A3838}"/>
              </a:ext>
            </a:extLst>
          </p:cNvPr>
          <p:cNvGrpSpPr/>
          <p:nvPr/>
        </p:nvGrpSpPr>
        <p:grpSpPr>
          <a:xfrm>
            <a:off x="6372360" y="5469696"/>
            <a:ext cx="860760" cy="432360"/>
            <a:chOff x="6372360" y="5469696"/>
            <a:chExt cx="86076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31FEF0A-B7E3-7EE3-A49B-06DBE496ECBB}"/>
                    </a:ext>
                  </a:extLst>
                </p14:cNvPr>
                <p14:cNvContentPartPr/>
                <p14:nvPr/>
              </p14:nvContentPartPr>
              <p14:xfrm>
                <a:off x="7232760" y="5901696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31FEF0A-B7E3-7EE3-A49B-06DBE496ECB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169760" y="583869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560DEBC-FF33-CC5C-1326-B7CF360EFE1C}"/>
                    </a:ext>
                  </a:extLst>
                </p14:cNvPr>
                <p14:cNvContentPartPr/>
                <p14:nvPr/>
              </p14:nvContentPartPr>
              <p14:xfrm>
                <a:off x="6831360" y="5901696"/>
                <a:ext cx="40140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560DEBC-FF33-CC5C-1326-B7CF360EFE1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68360" y="5838696"/>
                  <a:ext cx="5270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74EB7B9-CE96-EF0B-BC2F-FB19547A40A7}"/>
                    </a:ext>
                  </a:extLst>
                </p14:cNvPr>
                <p14:cNvContentPartPr/>
                <p14:nvPr/>
              </p14:nvContentPartPr>
              <p14:xfrm>
                <a:off x="6372360" y="5469696"/>
                <a:ext cx="415800" cy="415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74EB7B9-CE96-EF0B-BC2F-FB19547A40A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309360" y="5406750"/>
                  <a:ext cx="541440" cy="54133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B6123AF-56E7-74C2-D627-89D302877B85}"/>
                  </a:ext>
                </a:extLst>
              </p14:cNvPr>
              <p14:cNvContentPartPr/>
              <p14:nvPr/>
            </p14:nvContentPartPr>
            <p14:xfrm>
              <a:off x="4476960" y="5457816"/>
              <a:ext cx="450720" cy="4507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B6123AF-56E7-74C2-D627-89D302877B8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13960" y="5394816"/>
                <a:ext cx="57636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2EC93C0-26AB-1EB3-412B-EFEEF8835AA3}"/>
                  </a:ext>
                </a:extLst>
              </p14:cNvPr>
              <p14:cNvContentPartPr/>
              <p14:nvPr/>
            </p14:nvContentPartPr>
            <p14:xfrm>
              <a:off x="5897880" y="5468616"/>
              <a:ext cx="4755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2EC93C0-26AB-1EB3-412B-EFEEF8835AA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34928" y="5405616"/>
                <a:ext cx="601105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09D97E2-CED7-CC16-3B23-18C85B64738E}"/>
                  </a:ext>
                </a:extLst>
              </p14:cNvPr>
              <p14:cNvContentPartPr/>
              <p14:nvPr/>
            </p14:nvContentPartPr>
            <p14:xfrm>
              <a:off x="4234680" y="5468616"/>
              <a:ext cx="23724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09D97E2-CED7-CC16-3B23-18C85B64738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171680" y="5405616"/>
                <a:ext cx="3628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59982A9-2847-5B98-42CE-C56170402010}"/>
                  </a:ext>
                </a:extLst>
              </p14:cNvPr>
              <p14:cNvContentPartPr/>
              <p14:nvPr/>
            </p14:nvContentPartPr>
            <p14:xfrm>
              <a:off x="4050720" y="5476536"/>
              <a:ext cx="182880" cy="182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59982A9-2847-5B98-42CE-C5617040201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987720" y="5413536"/>
                <a:ext cx="30852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25392C-4B2A-042F-7641-12411F057035}"/>
                  </a:ext>
                </a:extLst>
              </p14:cNvPr>
              <p14:cNvContentPartPr/>
              <p14:nvPr/>
            </p14:nvContentPartPr>
            <p14:xfrm>
              <a:off x="4037040" y="5709816"/>
              <a:ext cx="192240" cy="192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25392C-4B2A-042F-7641-12411F05703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74040" y="5646816"/>
                <a:ext cx="31788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7939A28-35EF-35E9-8E56-EFF003C20B61}"/>
                  </a:ext>
                </a:extLst>
              </p14:cNvPr>
              <p14:cNvContentPartPr/>
              <p14:nvPr/>
            </p14:nvContentPartPr>
            <p14:xfrm>
              <a:off x="5413680" y="5473296"/>
              <a:ext cx="452880" cy="4528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7939A28-35EF-35E9-8E56-EFF003C20B6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350630" y="5410296"/>
                <a:ext cx="578620" cy="57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B129939-51E2-6FDD-ED9A-0E1F218BE285}"/>
                  </a:ext>
                </a:extLst>
              </p14:cNvPr>
              <p14:cNvContentPartPr/>
              <p14:nvPr/>
            </p14:nvContentPartPr>
            <p14:xfrm>
              <a:off x="5397840" y="4717296"/>
              <a:ext cx="360" cy="284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B129939-51E2-6FDD-ED9A-0E1F218BE28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34840" y="4654376"/>
                <a:ext cx="126000" cy="4102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F5361BA-9D12-7ADE-D3CA-339A7570FE17}"/>
                  </a:ext>
                </a:extLst>
              </p14:cNvPr>
              <p14:cNvContentPartPr/>
              <p14:nvPr/>
            </p14:nvContentPartPr>
            <p14:xfrm>
              <a:off x="5013720" y="4705776"/>
              <a:ext cx="360" cy="296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F5361BA-9D12-7ADE-D3CA-339A7570FE1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50720" y="4642852"/>
                <a:ext cx="126000" cy="421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C5D5DA1-0117-58D9-A788-F96EA9130BAC}"/>
                  </a:ext>
                </a:extLst>
              </p14:cNvPr>
              <p14:cNvContentPartPr/>
              <p14:nvPr/>
            </p14:nvContentPartPr>
            <p14:xfrm>
              <a:off x="5215680" y="4532256"/>
              <a:ext cx="164520" cy="1645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C5D5DA1-0117-58D9-A788-F96EA9130BA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152818" y="4469394"/>
                <a:ext cx="289886" cy="2898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8F37414-7251-FC9A-5229-6EF18341CC2C}"/>
                  </a:ext>
                </a:extLst>
              </p14:cNvPr>
              <p14:cNvContentPartPr/>
              <p14:nvPr/>
            </p14:nvContentPartPr>
            <p14:xfrm>
              <a:off x="5007600" y="4518936"/>
              <a:ext cx="205920" cy="205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8F37414-7251-FC9A-5229-6EF18341CC2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44490" y="4455936"/>
                <a:ext cx="331780" cy="33156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ECB9173A-E737-995D-0DF4-EAB9B16D3712}"/>
              </a:ext>
            </a:extLst>
          </p:cNvPr>
          <p:cNvSpPr txBox="1"/>
          <p:nvPr/>
        </p:nvSpPr>
        <p:spPr>
          <a:xfrm>
            <a:off x="5056632" y="13213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FDCB13-A3FC-D38D-098D-07FF30260490}"/>
              </a:ext>
            </a:extLst>
          </p:cNvPr>
          <p:cNvSpPr txBox="1"/>
          <p:nvPr/>
        </p:nvSpPr>
        <p:spPr>
          <a:xfrm>
            <a:off x="5941950" y="13213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267DB5-8F7D-29B6-644A-E51F47D1FB63}"/>
              </a:ext>
            </a:extLst>
          </p:cNvPr>
          <p:cNvSpPr txBox="1"/>
          <p:nvPr/>
        </p:nvSpPr>
        <p:spPr>
          <a:xfrm>
            <a:off x="3481293" y="194241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54FF32-3643-5FAE-F8A8-85E528CC4243}"/>
              </a:ext>
            </a:extLst>
          </p:cNvPr>
          <p:cNvSpPr txBox="1"/>
          <p:nvPr/>
        </p:nvSpPr>
        <p:spPr>
          <a:xfrm>
            <a:off x="3481293" y="283067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015465-6310-B5CF-1D13-B99CECB87D7A}"/>
              </a:ext>
            </a:extLst>
          </p:cNvPr>
          <p:cNvSpPr txBox="1"/>
          <p:nvPr/>
        </p:nvSpPr>
        <p:spPr>
          <a:xfrm>
            <a:off x="4129848" y="613535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57E913-492F-396F-187E-0C291881FF88}"/>
              </a:ext>
            </a:extLst>
          </p:cNvPr>
          <p:cNvSpPr txBox="1"/>
          <p:nvPr/>
        </p:nvSpPr>
        <p:spPr>
          <a:xfrm>
            <a:off x="5927431" y="612915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AB2556-7DCA-C026-2FF8-678F76159A84}"/>
              </a:ext>
            </a:extLst>
          </p:cNvPr>
          <p:cNvSpPr txBox="1"/>
          <p:nvPr/>
        </p:nvSpPr>
        <p:spPr>
          <a:xfrm>
            <a:off x="6865982" y="61184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241E86-1C70-7470-F559-76D91BDB4F91}"/>
              </a:ext>
            </a:extLst>
          </p:cNvPr>
          <p:cNvSpPr txBox="1"/>
          <p:nvPr/>
        </p:nvSpPr>
        <p:spPr>
          <a:xfrm>
            <a:off x="7725014" y="612752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4A88E-703D-6986-851A-6E5B1CA42739}"/>
              </a:ext>
            </a:extLst>
          </p:cNvPr>
          <p:cNvSpPr txBox="1"/>
          <p:nvPr/>
        </p:nvSpPr>
        <p:spPr>
          <a:xfrm>
            <a:off x="6021922" y="4625496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8,9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BE1003-32FA-34CC-E419-F74068BEDFB4}"/>
              </a:ext>
            </a:extLst>
          </p:cNvPr>
          <p:cNvSpPr txBox="1"/>
          <p:nvPr/>
        </p:nvSpPr>
        <p:spPr>
          <a:xfrm>
            <a:off x="7424571" y="310109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2,3</a:t>
            </a:r>
          </a:p>
        </p:txBody>
      </p:sp>
    </p:spTree>
    <p:extLst>
      <p:ext uri="{BB962C8B-B14F-4D97-AF65-F5344CB8AC3E}">
        <p14:creationId xmlns:p14="http://schemas.microsoft.com/office/powerpoint/2010/main" val="3931112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225B1-98A1-8815-EA99-151EFE9E1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E3BB2-C99B-582E-5D4C-197B47D9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Celtic! - Scoring</a:t>
            </a:r>
          </a:p>
        </p:txBody>
      </p:sp>
      <p:pic>
        <p:nvPicPr>
          <p:cNvPr id="5" name="Picture 4" descr="A yellow and blue celtic knot&#10;&#10;AI-generated content may be incorrect.">
            <a:extLst>
              <a:ext uri="{FF2B5EF4-FFF2-40B4-BE49-F238E27FC236}">
                <a16:creationId xmlns:a16="http://schemas.microsoft.com/office/drawing/2014/main" id="{8E6A7D20-3CA4-2095-0C5A-333503C5C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75" y="1690688"/>
            <a:ext cx="4467849" cy="4448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AAF0D7-0328-033A-C83D-816079291217}"/>
              </a:ext>
            </a:extLst>
          </p:cNvPr>
          <p:cNvSpPr txBox="1"/>
          <p:nvPr/>
        </p:nvSpPr>
        <p:spPr>
          <a:xfrm>
            <a:off x="1013909" y="1690688"/>
            <a:ext cx="162166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Score</a:t>
            </a:r>
          </a:p>
          <a:p>
            <a:r>
              <a:rPr lang="en-US" dirty="0"/>
              <a:t>Knot 1: Tie</a:t>
            </a:r>
          </a:p>
          <a:p>
            <a:r>
              <a:rPr lang="en-US" dirty="0"/>
              <a:t>Knot 2: Red (9)</a:t>
            </a:r>
          </a:p>
        </p:txBody>
      </p:sp>
    </p:spTree>
    <p:extLst>
      <p:ext uri="{BB962C8B-B14F-4D97-AF65-F5344CB8AC3E}">
        <p14:creationId xmlns:p14="http://schemas.microsoft.com/office/powerpoint/2010/main" val="3908580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AB940-947E-F201-C488-B3FEE8930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0AE6-775F-FD18-B514-3D2792E2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Celtic! - Scoring</a:t>
            </a:r>
          </a:p>
        </p:txBody>
      </p:sp>
      <p:pic>
        <p:nvPicPr>
          <p:cNvPr id="5" name="Picture 4" descr="A yellow and blue celtic knot&#10;&#10;AI-generated content may be incorrect.">
            <a:extLst>
              <a:ext uri="{FF2B5EF4-FFF2-40B4-BE49-F238E27FC236}">
                <a16:creationId xmlns:a16="http://schemas.microsoft.com/office/drawing/2014/main" id="{5447011F-8262-E739-A7DE-6699340BF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75" y="1690688"/>
            <a:ext cx="4467849" cy="4448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A1A4F1-E00E-5A38-B132-0F1A1298C404}"/>
              </a:ext>
            </a:extLst>
          </p:cNvPr>
          <p:cNvSpPr txBox="1"/>
          <p:nvPr/>
        </p:nvSpPr>
        <p:spPr>
          <a:xfrm>
            <a:off x="1013909" y="1690688"/>
            <a:ext cx="16793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Score</a:t>
            </a:r>
          </a:p>
          <a:p>
            <a:r>
              <a:rPr lang="en-US" dirty="0"/>
              <a:t>Knot 1: Tie</a:t>
            </a:r>
          </a:p>
          <a:p>
            <a:r>
              <a:rPr lang="en-US" dirty="0"/>
              <a:t>Knot 2: Red (9)</a:t>
            </a:r>
          </a:p>
          <a:p>
            <a:r>
              <a:rPr lang="en-US" dirty="0"/>
              <a:t>Knot 3: Blue (5)</a:t>
            </a:r>
          </a:p>
          <a:p>
            <a:r>
              <a:rPr lang="en-US" dirty="0"/>
              <a:t>Knot 4: Red (4)</a:t>
            </a:r>
          </a:p>
        </p:txBody>
      </p:sp>
    </p:spTree>
    <p:extLst>
      <p:ext uri="{BB962C8B-B14F-4D97-AF65-F5344CB8AC3E}">
        <p14:creationId xmlns:p14="http://schemas.microsoft.com/office/powerpoint/2010/main" val="120391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EB358-0B44-A73B-2B7F-5518B80F5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48660-8876-F267-4077-86C852191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Celtic! - Scoring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7B1E0-A642-7809-3FDB-08394D62D660}"/>
              </a:ext>
            </a:extLst>
          </p:cNvPr>
          <p:cNvSpPr txBox="1"/>
          <p:nvPr/>
        </p:nvSpPr>
        <p:spPr>
          <a:xfrm>
            <a:off x="1013909" y="1690688"/>
            <a:ext cx="16793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Score</a:t>
            </a:r>
          </a:p>
          <a:p>
            <a:r>
              <a:rPr lang="en-US" dirty="0"/>
              <a:t>Knot 1: Tie</a:t>
            </a:r>
          </a:p>
          <a:p>
            <a:r>
              <a:rPr lang="en-US" b="1" dirty="0"/>
              <a:t>Knot 2: Red (9)</a:t>
            </a:r>
          </a:p>
          <a:p>
            <a:r>
              <a:rPr lang="en-US" dirty="0"/>
              <a:t>Knot 3: Blue (5)</a:t>
            </a:r>
          </a:p>
          <a:p>
            <a:r>
              <a:rPr lang="en-US" dirty="0"/>
              <a:t>Knot 4: Red (4)</a:t>
            </a:r>
          </a:p>
        </p:txBody>
      </p:sp>
      <p:pic>
        <p:nvPicPr>
          <p:cNvPr id="4" name="Picture 3" descr="A yellow and blue celtic knot&#10;&#10;AI-generated content may be incorrect.">
            <a:extLst>
              <a:ext uri="{FF2B5EF4-FFF2-40B4-BE49-F238E27FC236}">
                <a16:creationId xmlns:a16="http://schemas.microsoft.com/office/drawing/2014/main" id="{5D3B1FFC-C362-8640-F61B-7C75C412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75" y="1690688"/>
            <a:ext cx="4467849" cy="44487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6281A62-7DDC-1A87-F335-DDED7550D252}"/>
                  </a:ext>
                </a:extLst>
              </p14:cNvPr>
              <p14:cNvContentPartPr/>
              <p14:nvPr/>
            </p14:nvContentPartPr>
            <p14:xfrm>
              <a:off x="5501520" y="1981296"/>
              <a:ext cx="2608920" cy="2608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6281A62-7DDC-1A87-F335-DDED7550D2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8520" y="1918296"/>
                <a:ext cx="2734560" cy="27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2419395-8555-6546-AD14-6206408CE3A5}"/>
                  </a:ext>
                </a:extLst>
              </p14:cNvPr>
              <p14:cNvContentPartPr/>
              <p14:nvPr/>
            </p14:nvContentPartPr>
            <p14:xfrm>
              <a:off x="4570200" y="1946016"/>
              <a:ext cx="2597400" cy="2597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2419395-8555-6546-AD14-6206408CE3A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7209" y="1883025"/>
                <a:ext cx="2723023" cy="27230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BB9DE28-42A4-93C4-2A64-0D73C5CA9087}"/>
                  </a:ext>
                </a:extLst>
              </p14:cNvPr>
              <p14:cNvContentPartPr/>
              <p14:nvPr/>
            </p14:nvContentPartPr>
            <p14:xfrm>
              <a:off x="4133160" y="1966176"/>
              <a:ext cx="786600" cy="786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BB9DE28-42A4-93C4-2A64-0D73C5CA90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0160" y="1903176"/>
                <a:ext cx="91224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DB753AD-605F-C0A3-ECA9-CAD76B268551}"/>
                  </a:ext>
                </a:extLst>
              </p14:cNvPr>
              <p14:cNvContentPartPr/>
              <p14:nvPr/>
            </p14:nvContentPartPr>
            <p14:xfrm>
              <a:off x="7214400" y="5013936"/>
              <a:ext cx="884160" cy="884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DB753AD-605F-C0A3-ECA9-CAD76B26855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51400" y="4950962"/>
                <a:ext cx="1009800" cy="1009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B9FD8C6-A6F1-99A1-965A-C8A3F05D87D2}"/>
                  </a:ext>
                </a:extLst>
              </p14:cNvPr>
              <p14:cNvContentPartPr/>
              <p14:nvPr/>
            </p14:nvContentPartPr>
            <p14:xfrm>
              <a:off x="4553640" y="5024736"/>
              <a:ext cx="837000" cy="837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B9FD8C6-A6F1-99A1-965A-C8A3F05D87D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90640" y="4961709"/>
                <a:ext cx="962640" cy="962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2F98AA6-1C94-8F48-7143-CDC3CFA5B0C7}"/>
                  </a:ext>
                </a:extLst>
              </p14:cNvPr>
              <p14:cNvContentPartPr/>
              <p14:nvPr/>
            </p14:nvContentPartPr>
            <p14:xfrm>
              <a:off x="5006880" y="5023296"/>
              <a:ext cx="868680" cy="868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2F98AA6-1C94-8F48-7143-CDC3CFA5B0C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43880" y="4960322"/>
                <a:ext cx="994320" cy="994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DDD61C6-AD9E-0CAC-B54C-148EACA9C02F}"/>
                  </a:ext>
                </a:extLst>
              </p14:cNvPr>
              <p14:cNvContentPartPr/>
              <p14:nvPr/>
            </p14:nvContentPartPr>
            <p14:xfrm>
              <a:off x="6289920" y="4996296"/>
              <a:ext cx="900720" cy="900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DDD61C6-AD9E-0CAC-B54C-148EACA9C02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26895" y="4933296"/>
                <a:ext cx="1026410" cy="10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8B2F89-153B-F6EC-BE48-E48E86437E48}"/>
                  </a:ext>
                </a:extLst>
              </p14:cNvPr>
              <p14:cNvContentPartPr/>
              <p14:nvPr/>
            </p14:nvContentPartPr>
            <p14:xfrm>
              <a:off x="4096800" y="2341296"/>
              <a:ext cx="361800" cy="361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8B2F89-153B-F6EC-BE48-E48E86437E4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33800" y="2278359"/>
                <a:ext cx="487440" cy="487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0F6B62E-3090-5A58-6884-C8B3F6489E80}"/>
                  </a:ext>
                </a:extLst>
              </p14:cNvPr>
              <p14:cNvContentPartPr/>
              <p14:nvPr/>
            </p14:nvContentPartPr>
            <p14:xfrm>
              <a:off x="4092120" y="1952136"/>
              <a:ext cx="360" cy="379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0F6B62E-3090-5A58-6884-C8B3F6489E8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29120" y="1889136"/>
                <a:ext cx="12600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540919A-C786-EE4E-5673-D0F8BB65A886}"/>
                  </a:ext>
                </a:extLst>
              </p14:cNvPr>
              <p14:cNvContentPartPr/>
              <p14:nvPr/>
            </p14:nvContentPartPr>
            <p14:xfrm>
              <a:off x="4119840" y="2752056"/>
              <a:ext cx="360" cy="352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540919A-C786-EE4E-5673-D0F8BB65A88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56840" y="2689056"/>
                <a:ext cx="12600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D31CBE-1D96-BE11-855C-B53125F88BBB}"/>
                  </a:ext>
                </a:extLst>
              </p14:cNvPr>
              <p14:cNvContentPartPr/>
              <p14:nvPr/>
            </p14:nvContentPartPr>
            <p14:xfrm>
              <a:off x="4476240" y="2706696"/>
              <a:ext cx="360" cy="407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D31CBE-1D96-BE11-855C-B53125F88BB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413240" y="2643696"/>
                <a:ext cx="126000" cy="53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136C1F-47B2-AED5-35AD-2529CF78D707}"/>
                  </a:ext>
                </a:extLst>
              </p14:cNvPr>
              <p14:cNvContentPartPr/>
              <p14:nvPr/>
            </p14:nvContentPartPr>
            <p14:xfrm>
              <a:off x="7173720" y="4535136"/>
              <a:ext cx="360" cy="462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136C1F-47B2-AED5-35AD-2529CF78D70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10720" y="4472136"/>
                <a:ext cx="126000" cy="58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1FD1F19-C7A6-9432-EFF3-9B796D3600F1}"/>
                  </a:ext>
                </a:extLst>
              </p14:cNvPr>
              <p14:cNvContentPartPr/>
              <p14:nvPr/>
            </p14:nvContentPartPr>
            <p14:xfrm>
              <a:off x="8143200" y="4600296"/>
              <a:ext cx="360" cy="383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1FD1F19-C7A6-9432-EFF3-9B796D3600F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080200" y="4537355"/>
                <a:ext cx="126000" cy="5089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61351A2-0BA8-CB1E-B36B-B3D201E7B203}"/>
                  </a:ext>
                </a:extLst>
              </p14:cNvPr>
              <p14:cNvContentPartPr/>
              <p14:nvPr/>
            </p14:nvContentPartPr>
            <p14:xfrm>
              <a:off x="4087440" y="1960776"/>
              <a:ext cx="4838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61351A2-0BA8-CB1E-B36B-B3D201E7B20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24440" y="1897776"/>
                <a:ext cx="6094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24057CE-BE45-8E39-3AC8-055AE3F005DA}"/>
                  </a:ext>
                </a:extLst>
              </p14:cNvPr>
              <p14:cNvContentPartPr/>
              <p14:nvPr/>
            </p14:nvContentPartPr>
            <p14:xfrm>
              <a:off x="4946760" y="1942416"/>
              <a:ext cx="5385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24057CE-BE45-8E39-3AC8-055AE3F005D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83760" y="1879416"/>
                <a:ext cx="6642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1B59C7C-8E57-60AB-ED44-45FB9B11407C}"/>
                  </a:ext>
                </a:extLst>
              </p14:cNvPr>
              <p14:cNvContentPartPr/>
              <p14:nvPr/>
            </p14:nvContentPartPr>
            <p14:xfrm>
              <a:off x="4123800" y="3130416"/>
              <a:ext cx="324000" cy="132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1B59C7C-8E57-60AB-ED44-45FB9B11407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0730" y="3067416"/>
                <a:ext cx="44978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138EA3C-413A-7054-80AB-F658197A487B}"/>
                  </a:ext>
                </a:extLst>
              </p14:cNvPr>
              <p14:cNvContentPartPr/>
              <p14:nvPr/>
            </p14:nvContentPartPr>
            <p14:xfrm>
              <a:off x="5880600" y="5901696"/>
              <a:ext cx="4017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138EA3C-413A-7054-80AB-F658197A487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17600" y="5838696"/>
                <a:ext cx="5274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04F513E-BE88-C3B6-C61D-366855187EE6}"/>
                  </a:ext>
                </a:extLst>
              </p14:cNvPr>
              <p14:cNvContentPartPr/>
              <p14:nvPr/>
            </p14:nvContentPartPr>
            <p14:xfrm>
              <a:off x="4978800" y="5901696"/>
              <a:ext cx="3978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04F513E-BE88-C3B6-C61D-366855187EE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915857" y="5838696"/>
                <a:ext cx="523326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6238F7F-8B98-972B-040D-424E24DDB508}"/>
                  </a:ext>
                </a:extLst>
              </p14:cNvPr>
              <p14:cNvContentPartPr/>
              <p14:nvPr/>
            </p14:nvContentPartPr>
            <p14:xfrm>
              <a:off x="4250880" y="5901696"/>
              <a:ext cx="26640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6238F7F-8B98-972B-040D-424E24DDB5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87795" y="5838696"/>
                <a:ext cx="39221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9F4B365E-4859-2199-7866-14035CFBFC58}"/>
              </a:ext>
            </a:extLst>
          </p:cNvPr>
          <p:cNvGrpSpPr/>
          <p:nvPr/>
        </p:nvGrpSpPr>
        <p:grpSpPr>
          <a:xfrm>
            <a:off x="6372360" y="5469696"/>
            <a:ext cx="860760" cy="432360"/>
            <a:chOff x="6372360" y="5469696"/>
            <a:chExt cx="86076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254E8F4-CCFC-8CCD-1465-C9C6D9A07145}"/>
                    </a:ext>
                  </a:extLst>
                </p14:cNvPr>
                <p14:cNvContentPartPr/>
                <p14:nvPr/>
              </p14:nvContentPartPr>
              <p14:xfrm>
                <a:off x="7232760" y="5901696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254E8F4-CCFC-8CCD-1465-C9C6D9A0714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169760" y="583869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B358E6E-50EB-0DCF-F41D-285D95D7C312}"/>
                    </a:ext>
                  </a:extLst>
                </p14:cNvPr>
                <p14:cNvContentPartPr/>
                <p14:nvPr/>
              </p14:nvContentPartPr>
              <p14:xfrm>
                <a:off x="6831360" y="5901696"/>
                <a:ext cx="40140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B358E6E-50EB-0DCF-F41D-285D95D7C31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68360" y="5838696"/>
                  <a:ext cx="5270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85C04FD-7895-F790-6E94-FD33B782F759}"/>
                    </a:ext>
                  </a:extLst>
                </p14:cNvPr>
                <p14:cNvContentPartPr/>
                <p14:nvPr/>
              </p14:nvContentPartPr>
              <p14:xfrm>
                <a:off x="6372360" y="5469696"/>
                <a:ext cx="415800" cy="415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85C04FD-7895-F790-6E94-FD33B782F75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309360" y="5406750"/>
                  <a:ext cx="541440" cy="54133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1489211-B0B0-AA9E-3587-B10EE9B0B579}"/>
                  </a:ext>
                </a:extLst>
              </p14:cNvPr>
              <p14:cNvContentPartPr/>
              <p14:nvPr/>
            </p14:nvContentPartPr>
            <p14:xfrm>
              <a:off x="4476960" y="5457816"/>
              <a:ext cx="450720" cy="450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1489211-B0B0-AA9E-3587-B10EE9B0B57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13960" y="5394816"/>
                <a:ext cx="57636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E267336-3F61-25FE-8DC5-F5370D4173B9}"/>
                  </a:ext>
                </a:extLst>
              </p14:cNvPr>
              <p14:cNvContentPartPr/>
              <p14:nvPr/>
            </p14:nvContentPartPr>
            <p14:xfrm>
              <a:off x="5897880" y="5468616"/>
              <a:ext cx="4755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E267336-3F61-25FE-8DC5-F5370D4173B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34928" y="5405616"/>
                <a:ext cx="601105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41A3758-05F5-C07D-66A3-FF8AC995D21A}"/>
                  </a:ext>
                </a:extLst>
              </p14:cNvPr>
              <p14:cNvContentPartPr/>
              <p14:nvPr/>
            </p14:nvContentPartPr>
            <p14:xfrm>
              <a:off x="4234680" y="5468616"/>
              <a:ext cx="23724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41A3758-05F5-C07D-66A3-FF8AC995D21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171680" y="5405616"/>
                <a:ext cx="3628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A018508-D3F1-C0CD-4E36-0BCA85E719E3}"/>
                  </a:ext>
                </a:extLst>
              </p14:cNvPr>
              <p14:cNvContentPartPr/>
              <p14:nvPr/>
            </p14:nvContentPartPr>
            <p14:xfrm>
              <a:off x="4050720" y="5476536"/>
              <a:ext cx="182880" cy="1828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A018508-D3F1-C0CD-4E36-0BCA85E719E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987720" y="5413536"/>
                <a:ext cx="30852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16A5C03-6DB1-F0EB-87EA-2B534B231111}"/>
                  </a:ext>
                </a:extLst>
              </p14:cNvPr>
              <p14:cNvContentPartPr/>
              <p14:nvPr/>
            </p14:nvContentPartPr>
            <p14:xfrm>
              <a:off x="4037040" y="5709816"/>
              <a:ext cx="192240" cy="192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16A5C03-6DB1-F0EB-87EA-2B534B23111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74040" y="5646816"/>
                <a:ext cx="31788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921918B-375E-B945-C248-9E87B8E1220F}"/>
                  </a:ext>
                </a:extLst>
              </p14:cNvPr>
              <p14:cNvContentPartPr/>
              <p14:nvPr/>
            </p14:nvContentPartPr>
            <p14:xfrm>
              <a:off x="5413680" y="5473296"/>
              <a:ext cx="452880" cy="452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921918B-375E-B945-C248-9E87B8E1220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350630" y="5410296"/>
                <a:ext cx="578620" cy="57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0D55CB4-49FF-DC87-89D0-E3CDA5DA5972}"/>
                  </a:ext>
                </a:extLst>
              </p14:cNvPr>
              <p14:cNvContentPartPr/>
              <p14:nvPr/>
            </p14:nvContentPartPr>
            <p14:xfrm>
              <a:off x="5397840" y="4717296"/>
              <a:ext cx="360" cy="2847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0D55CB4-49FF-DC87-89D0-E3CDA5DA597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34840" y="4654376"/>
                <a:ext cx="126000" cy="4102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16A1834-E3F6-8A93-6F33-F0C0A4C7103F}"/>
                  </a:ext>
                </a:extLst>
              </p14:cNvPr>
              <p14:cNvContentPartPr/>
              <p14:nvPr/>
            </p14:nvContentPartPr>
            <p14:xfrm>
              <a:off x="5013720" y="4705776"/>
              <a:ext cx="360" cy="296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16A1834-E3F6-8A93-6F33-F0C0A4C7103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50720" y="4642852"/>
                <a:ext cx="126000" cy="421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FFAD193-B0E1-EEC8-EBE8-F2EDCA07A86C}"/>
                  </a:ext>
                </a:extLst>
              </p14:cNvPr>
              <p14:cNvContentPartPr/>
              <p14:nvPr/>
            </p14:nvContentPartPr>
            <p14:xfrm>
              <a:off x="5215680" y="4532256"/>
              <a:ext cx="164520" cy="164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FFAD193-B0E1-EEC8-EBE8-F2EDCA07A86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152818" y="4469394"/>
                <a:ext cx="289886" cy="2898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60C043-A51F-B5A7-AA98-69F8943F4DC1}"/>
                  </a:ext>
                </a:extLst>
              </p14:cNvPr>
              <p14:cNvContentPartPr/>
              <p14:nvPr/>
            </p14:nvContentPartPr>
            <p14:xfrm>
              <a:off x="5007600" y="4518936"/>
              <a:ext cx="205920" cy="205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60C043-A51F-B5A7-AA98-69F8943F4DC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44490" y="4455936"/>
                <a:ext cx="331780" cy="33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2758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E0A71-D9C8-CC2B-63E6-F7C9CAC3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2-Player Celtic!</a:t>
            </a:r>
          </a:p>
        </p:txBody>
      </p:sp>
    </p:spTree>
    <p:extLst>
      <p:ext uri="{BB962C8B-B14F-4D97-AF65-F5344CB8AC3E}">
        <p14:creationId xmlns:p14="http://schemas.microsoft.com/office/powerpoint/2010/main" val="252933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F200-AC60-FB6B-1382-C212B7B2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Generalization: 2-Player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5358B8-1CE4-3B68-4170-448AA1322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6174" y="1751416"/>
            <a:ext cx="3535680" cy="35198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A534A3-66F9-2566-FF91-73314345FF30}"/>
                  </a:ext>
                </a:extLst>
              </p:cNvPr>
              <p:cNvSpPr txBox="1"/>
              <p:nvPr/>
            </p:nvSpPr>
            <p:spPr>
              <a:xfrm>
                <a:off x="8242786" y="5326936"/>
                <a:ext cx="4287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A534A3-66F9-2566-FF91-73314345F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786" y="5326936"/>
                <a:ext cx="42877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571C374-582D-BCBF-B9DC-D9C9FF621289}"/>
                  </a:ext>
                </a:extLst>
              </p:cNvPr>
              <p:cNvSpPr txBox="1"/>
              <p:nvPr/>
            </p:nvSpPr>
            <p:spPr>
              <a:xfrm>
                <a:off x="8242786" y="4666717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571C374-582D-BCBF-B9DC-D9C9FF621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786" y="4666717"/>
                <a:ext cx="51007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9E3B8F0-23E2-1534-6DE9-D58591C5DB8C}"/>
                  </a:ext>
                </a:extLst>
              </p:cNvPr>
              <p:cNvSpPr txBox="1"/>
              <p:nvPr/>
            </p:nvSpPr>
            <p:spPr>
              <a:xfrm>
                <a:off x="9727438" y="3280532"/>
                <a:ext cx="3433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9E3B8F0-23E2-1534-6DE9-D58591C5D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7438" y="3280532"/>
                <a:ext cx="34336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5D54191-BAB7-FC10-1204-D4C7A5964CC9}"/>
                  </a:ext>
                </a:extLst>
              </p:cNvPr>
              <p:cNvSpPr txBox="1"/>
              <p:nvPr/>
            </p:nvSpPr>
            <p:spPr>
              <a:xfrm>
                <a:off x="10369526" y="3280532"/>
                <a:ext cx="4287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5D54191-BAB7-FC10-1204-D4C7A5964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9526" y="3280532"/>
                <a:ext cx="42877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27319E63-009C-E9F1-A5DA-8693948A2D7A}"/>
              </a:ext>
            </a:extLst>
          </p:cNvPr>
          <p:cNvGrpSpPr/>
          <p:nvPr/>
        </p:nvGrpSpPr>
        <p:grpSpPr>
          <a:xfrm>
            <a:off x="1894078" y="1416855"/>
            <a:ext cx="3881761" cy="2574883"/>
            <a:chOff x="1766933" y="2567892"/>
            <a:chExt cx="3881761" cy="257488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6B18BF1-3B3D-C67F-7580-1576F3EC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74290" y="3835599"/>
              <a:ext cx="685800" cy="6858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2A8043F-C22B-1CE9-72C0-EFADD87B2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342640" y="3839581"/>
              <a:ext cx="685800" cy="68580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2163C82-CA72-D2C7-B8E8-76DCA128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101846" y="3839581"/>
              <a:ext cx="685800" cy="6858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E2F9838-11B5-BABD-0B22-2D5B851A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24352" y="2851553"/>
              <a:ext cx="685800" cy="6858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802721-7A8B-DC6A-435A-53C773C6A76D}"/>
                </a:ext>
              </a:extLst>
            </p:cNvPr>
            <p:cNvSpPr txBox="1"/>
            <p:nvPr/>
          </p:nvSpPr>
          <p:spPr>
            <a:xfrm>
              <a:off x="2689324" y="4681110"/>
              <a:ext cx="2065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Player Pieces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1A06D31-0BA6-5A2C-29C4-8DFE342EA6F3}"/>
                    </a:ext>
                  </a:extLst>
                </p:cNvPr>
                <p:cNvSpPr txBox="1"/>
                <p:nvPr/>
              </p:nvSpPr>
              <p:spPr>
                <a:xfrm>
                  <a:off x="3925800" y="2567892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1A06D31-0BA6-5A2C-29C4-8DFE342EA6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5800" y="2567892"/>
                  <a:ext cx="957846" cy="110799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1F71281-F5E0-69D9-01A8-ABB1EFE47848}"/>
                    </a:ext>
                  </a:extLst>
                </p:cNvPr>
                <p:cNvSpPr txBox="1"/>
                <p:nvPr/>
              </p:nvSpPr>
              <p:spPr>
                <a:xfrm>
                  <a:off x="2464925" y="2567892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[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1F71281-F5E0-69D9-01A8-ABB1EFE47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4925" y="2567892"/>
                  <a:ext cx="957846" cy="110799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47681B8-32CA-42CF-E198-D367D3A6EAFF}"/>
                    </a:ext>
                  </a:extLst>
                </p:cNvPr>
                <p:cNvSpPr txBox="1"/>
                <p:nvPr/>
              </p:nvSpPr>
              <p:spPr>
                <a:xfrm>
                  <a:off x="4690848" y="3552396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47681B8-32CA-42CF-E198-D367D3A6EA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0848" y="3552396"/>
                  <a:ext cx="957846" cy="1107996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44355-DA09-BA69-A956-132FD6609AD2}"/>
                    </a:ext>
                  </a:extLst>
                </p:cNvPr>
                <p:cNvSpPr txBox="1"/>
                <p:nvPr/>
              </p:nvSpPr>
              <p:spPr>
                <a:xfrm>
                  <a:off x="1766933" y="3552396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[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44355-DA09-BA69-A956-132FD6609A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6933" y="3552396"/>
                  <a:ext cx="957846" cy="1107996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E191102-AB8E-392F-4883-97839E0F14DC}"/>
              </a:ext>
            </a:extLst>
          </p:cNvPr>
          <p:cNvGrpSpPr/>
          <p:nvPr/>
        </p:nvGrpSpPr>
        <p:grpSpPr>
          <a:xfrm>
            <a:off x="1101824" y="4129791"/>
            <a:ext cx="5372233" cy="1562947"/>
            <a:chOff x="1101824" y="4312671"/>
            <a:chExt cx="5372233" cy="156294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16CC118-A1B2-18D3-3CA2-D2B9AB5BB8CD}"/>
                </a:ext>
              </a:extLst>
            </p:cNvPr>
            <p:cNvSpPr txBox="1"/>
            <p:nvPr/>
          </p:nvSpPr>
          <p:spPr>
            <a:xfrm>
              <a:off x="2755735" y="5413953"/>
              <a:ext cx="20134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Board Pieces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E9CEAFD-C0D5-08B3-24F7-3B38F9451D71}"/>
                    </a:ext>
                  </a:extLst>
                </p:cNvPr>
                <p:cNvSpPr txBox="1"/>
                <p:nvPr/>
              </p:nvSpPr>
              <p:spPr>
                <a:xfrm>
                  <a:off x="5516211" y="4312671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66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E9CEAFD-C0D5-08B3-24F7-3B38F9451D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6211" y="4312671"/>
                  <a:ext cx="957846" cy="1107996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CD42091-6F7A-05F4-F59B-AD76337CCC27}"/>
                    </a:ext>
                  </a:extLst>
                </p:cNvPr>
                <p:cNvSpPr txBox="1"/>
                <p:nvPr/>
              </p:nvSpPr>
              <p:spPr>
                <a:xfrm>
                  <a:off x="1101824" y="4312671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</m:oMath>
                    </m:oMathPara>
                  </a14:m>
                  <a:endParaRPr lang="en-US" sz="66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CD42091-6F7A-05F4-F59B-AD76337CC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824" y="4312671"/>
                  <a:ext cx="957846" cy="110799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9085E04-01EE-BC02-2471-84BFFBA74520}"/>
                </a:ext>
              </a:extLst>
            </p:cNvPr>
            <p:cNvGrpSpPr/>
            <p:nvPr/>
          </p:nvGrpSpPr>
          <p:grpSpPr>
            <a:xfrm>
              <a:off x="1904111" y="4588564"/>
              <a:ext cx="3732276" cy="686012"/>
              <a:chOff x="1865574" y="4588458"/>
              <a:chExt cx="3732276" cy="686012"/>
            </a:xfrm>
          </p:grpSpPr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96E2608D-108A-ABB2-CFED-52A756ED0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865574" y="458867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C3092E58-97CF-16AA-0771-BF0D0AC47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2634432" y="458845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A2E885C7-5824-74EF-A879-2E340912A0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3403290" y="458867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87A6674D-A721-BC10-5636-ED636EE7C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4157670" y="458867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4175F9CB-FBF0-DCCC-95AF-B5DD437E9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4912050" y="4588670"/>
                <a:ext cx="685800" cy="685800"/>
              </a:xfrm>
              <a:prstGeom prst="rect">
                <a:avLst/>
              </a:prstGeom>
            </p:spPr>
          </p:pic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559B61C-73C5-AB42-4E27-5907E5676F25}"/>
              </a:ext>
            </a:extLst>
          </p:cNvPr>
          <p:cNvSpPr txBox="1"/>
          <p:nvPr/>
        </p:nvSpPr>
        <p:spPr>
          <a:xfrm>
            <a:off x="838200" y="6024053"/>
            <a:ext cx="8661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Problem: </a:t>
            </a:r>
            <a:r>
              <a:rPr lang="en-US" sz="2800" dirty="0"/>
              <a:t>Does the blue player have a winning strategy?</a:t>
            </a:r>
          </a:p>
        </p:txBody>
      </p:sp>
    </p:spTree>
    <p:extLst>
      <p:ext uri="{BB962C8B-B14F-4D97-AF65-F5344CB8AC3E}">
        <p14:creationId xmlns:p14="http://schemas.microsoft.com/office/powerpoint/2010/main" val="220309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82C74-49C0-AD4A-ADCB-F10D6379C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0942F-EA3A-B8B9-1ECD-F089F678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2-Player Celtic!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8CAED1D-A587-0DB3-9E9C-89AE06F3B8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701282"/>
              </p:ext>
            </p:extLst>
          </p:nvPr>
        </p:nvGraphicFramePr>
        <p:xfrm>
          <a:off x="838200" y="1825625"/>
          <a:ext cx="10424160" cy="132295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953256">
                  <a:extLst>
                    <a:ext uri="{9D8B030D-6E8A-4147-A177-3AD203B41FA5}">
                      <a16:colId xmlns:a16="http://schemas.microsoft.com/office/drawing/2014/main" val="2871749000"/>
                    </a:ext>
                  </a:extLst>
                </a:gridCol>
                <a:gridCol w="3950208">
                  <a:extLst>
                    <a:ext uri="{9D8B030D-6E8A-4147-A177-3AD203B41FA5}">
                      <a16:colId xmlns:a16="http://schemas.microsoft.com/office/drawing/2014/main" val="1155367171"/>
                    </a:ext>
                  </a:extLst>
                </a:gridCol>
                <a:gridCol w="2520696">
                  <a:extLst>
                    <a:ext uri="{9D8B030D-6E8A-4147-A177-3AD203B41FA5}">
                      <a16:colId xmlns:a16="http://schemas.microsoft.com/office/drawing/2014/main" val="3765268961"/>
                    </a:ext>
                  </a:extLst>
                </a:gridCol>
              </a:tblGrid>
              <a:tr h="4695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Player Pieces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Board Pieces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Complexity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44676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4400" dirty="0"/>
                        <a:t>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PSPACE-complete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11078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4BC8B014-7F46-C2B4-1BA0-B4875CFB182D}"/>
              </a:ext>
            </a:extLst>
          </p:cNvPr>
          <p:cNvGrpSpPr/>
          <p:nvPr/>
        </p:nvGrpSpPr>
        <p:grpSpPr>
          <a:xfrm>
            <a:off x="5277977" y="2373456"/>
            <a:ext cx="2977896" cy="686012"/>
            <a:chOff x="1904111" y="3866188"/>
            <a:chExt cx="2977896" cy="68601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79B2B5B-96A9-406B-9873-578AAAB0E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04111" y="3866400"/>
              <a:ext cx="685800" cy="6858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D74D267-56E7-DD49-AFFA-7883C3D40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72969" y="3866188"/>
              <a:ext cx="685800" cy="6858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3ED0425-45AD-3C94-61A7-1603F430A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41827" y="3866400"/>
              <a:ext cx="685800" cy="6858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85544CC-309F-9C55-7A82-70E810D82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96207" y="3866400"/>
              <a:ext cx="685800" cy="685800"/>
            </a:xfrm>
            <a:prstGeom prst="rect">
              <a:avLst/>
            </a:prstGeom>
          </p:spPr>
        </p:pic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59490925-2312-73BB-EC1C-F0E04C96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9640" y="2373456"/>
            <a:ext cx="685800" cy="6858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CF69923-78BA-9567-B1D9-6E6078F1D7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1979" y="2373456"/>
            <a:ext cx="685800" cy="6858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0CAF538-5E7C-9D68-F82D-13529D817A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50329" y="2377438"/>
            <a:ext cx="685800" cy="685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272D055-2CF0-3BC7-2C43-E4455DDA38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09535" y="2377438"/>
            <a:ext cx="6858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D669-0CE1-C0CD-85AB-3B53BB131DFF}"/>
              </a:ext>
            </a:extLst>
          </p:cNvPr>
          <p:cNvSpPr txBox="1"/>
          <p:nvPr/>
        </p:nvSpPr>
        <p:spPr>
          <a:xfrm>
            <a:off x="838200" y="6024053"/>
            <a:ext cx="8661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Problem: </a:t>
            </a:r>
            <a:r>
              <a:rPr lang="en-US" sz="2800" dirty="0"/>
              <a:t>Does the blue player have a winning strategy?</a:t>
            </a:r>
          </a:p>
        </p:txBody>
      </p:sp>
    </p:spTree>
    <p:extLst>
      <p:ext uri="{BB962C8B-B14F-4D97-AF65-F5344CB8AC3E}">
        <p14:creationId xmlns:p14="http://schemas.microsoft.com/office/powerpoint/2010/main" val="2280631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5E00A-4B31-6DB4-0063-410819508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2-Player Celtic!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CC624-9A1F-EE90-769F-1AC7B997C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Bounded 2-Player Constraint Logic</a:t>
            </a:r>
          </a:p>
          <a:p>
            <a:r>
              <a:rPr lang="en-US" dirty="0"/>
              <a:t>Given directed graph with edges of weights 1 or 2</a:t>
            </a:r>
          </a:p>
          <a:p>
            <a:r>
              <a:rPr lang="en-US" dirty="0"/>
              <a:t>Edges are partitioned for Black (dotted)/White (solid) players</a:t>
            </a:r>
          </a:p>
          <a:p>
            <a:r>
              <a:rPr lang="en-US" dirty="0"/>
              <a:t>Goal is to flip a specific edge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ACCE8E6-0E89-EE40-CF6E-BC6C13293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690688"/>
            <a:ext cx="5921366" cy="392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96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7D406-B6AA-4C1E-C6CD-F55F41298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FDEF-7857-D67F-CF25-D2D453662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2-Player Celtic!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51F0825-6A0C-C5C2-559E-726571F87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690688"/>
            <a:ext cx="5921367" cy="392588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1DF38F-A3AD-A97A-2387-C0DF1ABDCCE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Bounded 2-Player Constraint Logic</a:t>
            </a:r>
          </a:p>
          <a:p>
            <a:r>
              <a:rPr lang="en-US"/>
              <a:t>Given directed graph with edges of weights 1 or 2</a:t>
            </a:r>
          </a:p>
          <a:p>
            <a:r>
              <a:rPr lang="en-US"/>
              <a:t>Edges are partitioned for Black (dotted)/White (solid) players</a:t>
            </a:r>
          </a:p>
          <a:p>
            <a:r>
              <a:rPr lang="en-US"/>
              <a:t>Goal is to flip a specific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05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18B6-FB76-1475-4787-FCC6C30AB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2-Player Celtic!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EAA65-D694-15AB-51C0-D8ACC086A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681" y="3429000"/>
            <a:ext cx="3848637" cy="1181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E5EB2-D380-0F7C-CA17-35A75C9F4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77924"/>
            <a:ext cx="2724530" cy="2514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D1D3F5-8580-86D9-635A-34DE181C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94150"/>
            <a:ext cx="2791215" cy="2362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0C4B0-6FCF-1FD3-3A2B-401C15FC2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954" y="4019632"/>
            <a:ext cx="2838846" cy="2591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68F1D-6C1D-3354-52E7-9A9B1475D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427" y="1494150"/>
            <a:ext cx="2848373" cy="2372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7C0170-E6B9-1AB7-4829-6F770D32A82E}"/>
              </a:ext>
            </a:extLst>
          </p:cNvPr>
          <p:cNvSpPr txBox="1"/>
          <p:nvPr/>
        </p:nvSpPr>
        <p:spPr>
          <a:xfrm>
            <a:off x="2790175" y="2675415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Choice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F6D39-A9FC-8745-FB26-6015F23B07B4}"/>
              </a:ext>
            </a:extLst>
          </p:cNvPr>
          <p:cNvSpPr txBox="1"/>
          <p:nvPr/>
        </p:nvSpPr>
        <p:spPr>
          <a:xfrm>
            <a:off x="2775306" y="4616373"/>
            <a:ext cx="59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AFC47-F2FA-3270-2E59-97D9781582F6}"/>
              </a:ext>
            </a:extLst>
          </p:cNvPr>
          <p:cNvSpPr txBox="1"/>
          <p:nvPr/>
        </p:nvSpPr>
        <p:spPr>
          <a:xfrm>
            <a:off x="5499836" y="4616373"/>
            <a:ext cx="1266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Variable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D012BD-6B26-4786-F7E1-4AAB9AB53650}"/>
              </a:ext>
            </a:extLst>
          </p:cNvPr>
          <p:cNvSpPr txBox="1"/>
          <p:nvPr/>
        </p:nvSpPr>
        <p:spPr>
          <a:xfrm>
            <a:off x="8505426" y="2675415"/>
            <a:ext cx="1117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Fanout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803EFB-B4F1-EC40-2385-73BC5D1228C2}"/>
              </a:ext>
            </a:extLst>
          </p:cNvPr>
          <p:cNvSpPr txBox="1"/>
          <p:nvPr/>
        </p:nvSpPr>
        <p:spPr>
          <a:xfrm>
            <a:off x="8625843" y="4616373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00251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E9EF-D2A6-D282-D953-F11152D50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1026" name="Picture 2" descr="MacMahon Squares - Wikipedia">
            <a:extLst>
              <a:ext uri="{FF2B5EF4-FFF2-40B4-BE49-F238E27FC236}">
                <a16:creationId xmlns:a16="http://schemas.microsoft.com/office/drawing/2014/main" id="{7C5C5BCE-AFE0-BF43-A038-F2547E1A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2574588" cy="172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1308FA-9A4A-F4D0-72E9-091C981ACCE5}"/>
              </a:ext>
            </a:extLst>
          </p:cNvPr>
          <p:cNvSpPr txBox="1"/>
          <p:nvPr/>
        </p:nvSpPr>
        <p:spPr>
          <a:xfrm>
            <a:off x="1043274" y="3446883"/>
            <a:ext cx="216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MacMahon</a:t>
            </a:r>
            <a:r>
              <a:rPr lang="en-US" dirty="0"/>
              <a:t> Squares</a:t>
            </a:r>
          </a:p>
        </p:txBody>
      </p:sp>
      <p:pic>
        <p:nvPicPr>
          <p:cNvPr id="1028" name="Picture 4" descr="Zummy Mind Bending Wooden Jigsaw Puzzle Puzzles for Adults 24 Pcs">
            <a:extLst>
              <a:ext uri="{FF2B5EF4-FFF2-40B4-BE49-F238E27FC236}">
                <a16:creationId xmlns:a16="http://schemas.microsoft.com/office/drawing/2014/main" id="{BAE688B1-317C-08CA-6300-07D714D58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86" y="1686890"/>
            <a:ext cx="1724228" cy="17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387722-E3CC-A0D5-EB8E-41E6BDC94EBF}"/>
              </a:ext>
            </a:extLst>
          </p:cNvPr>
          <p:cNvSpPr txBox="1"/>
          <p:nvPr/>
        </p:nvSpPr>
        <p:spPr>
          <a:xfrm>
            <a:off x="5282732" y="3411118"/>
            <a:ext cx="16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Jigsaw Puzzles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549A1A6-882C-F460-FAC7-13D14E829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87" y="1686890"/>
            <a:ext cx="1724228" cy="17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AF5FB6-67A2-9D81-C6F8-06FBE3EC54F2}"/>
              </a:ext>
            </a:extLst>
          </p:cNvPr>
          <p:cNvSpPr txBox="1"/>
          <p:nvPr/>
        </p:nvSpPr>
        <p:spPr>
          <a:xfrm>
            <a:off x="9373130" y="3429000"/>
            <a:ext cx="94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Eternity</a:t>
            </a:r>
          </a:p>
        </p:txBody>
      </p:sp>
      <p:pic>
        <p:nvPicPr>
          <p:cNvPr id="1032" name="Picture 8" descr="Tsuro Board Game - Instructables">
            <a:extLst>
              <a:ext uri="{FF2B5EF4-FFF2-40B4-BE49-F238E27FC236}">
                <a16:creationId xmlns:a16="http://schemas.microsoft.com/office/drawing/2014/main" id="{B6FBFE3E-D83E-92C8-B784-37022D411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53" y="4265462"/>
            <a:ext cx="2164439" cy="18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F4F3E8-6281-4D86-0B35-4E6BDAB151EB}"/>
              </a:ext>
            </a:extLst>
          </p:cNvPr>
          <p:cNvSpPr txBox="1"/>
          <p:nvPr/>
        </p:nvSpPr>
        <p:spPr>
          <a:xfrm>
            <a:off x="3796229" y="6069161"/>
            <a:ext cx="72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Tsuro</a:t>
            </a:r>
          </a:p>
        </p:txBody>
      </p:sp>
      <p:pic>
        <p:nvPicPr>
          <p:cNvPr id="1034" name="Picture 10" descr="Vintage Squiggles Matching Game- Complete">
            <a:extLst>
              <a:ext uri="{FF2B5EF4-FFF2-40B4-BE49-F238E27FC236}">
                <a16:creationId xmlns:a16="http://schemas.microsoft.com/office/drawing/2014/main" id="{EA48F59F-3B61-BEB8-9DF2-DF70CAFA9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16" y="4265462"/>
            <a:ext cx="1803699" cy="18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72407-5BF8-77CE-A51D-436DCDA6A4D3}"/>
              </a:ext>
            </a:extLst>
          </p:cNvPr>
          <p:cNvSpPr txBox="1"/>
          <p:nvPr/>
        </p:nvSpPr>
        <p:spPr>
          <a:xfrm>
            <a:off x="7501132" y="6069161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Squiggles</a:t>
            </a:r>
          </a:p>
        </p:txBody>
      </p:sp>
    </p:spTree>
    <p:extLst>
      <p:ext uri="{BB962C8B-B14F-4D97-AF65-F5344CB8AC3E}">
        <p14:creationId xmlns:p14="http://schemas.microsoft.com/office/powerpoint/2010/main" val="286783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4B55C-BF84-B142-1B4B-DF1F51AA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2-Player Celtic!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F47A1-1FF8-E64B-9F6D-3BFBC8B2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186" y="4576679"/>
            <a:ext cx="3848637" cy="1181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151496-6622-353B-89D5-3B6C5458C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5257800" cy="2358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67F8D-7A41-CF40-03A6-1BE889592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526" y="4049535"/>
            <a:ext cx="2724530" cy="2514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B2CF85-1E9A-F2EB-3079-2D87289BC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91" y="1159804"/>
            <a:ext cx="5257800" cy="2889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BC13F-E7A5-9600-5568-A5163FDF7EE8}"/>
              </a:ext>
            </a:extLst>
          </p:cNvPr>
          <p:cNvSpPr txBox="1"/>
          <p:nvPr/>
        </p:nvSpPr>
        <p:spPr>
          <a:xfrm>
            <a:off x="2833625" y="6287487"/>
            <a:ext cx="1266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Variable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8E4D2-FDB7-5ADC-C0BE-981E7D82A094}"/>
              </a:ext>
            </a:extLst>
          </p:cNvPr>
          <p:cNvSpPr txBox="1"/>
          <p:nvPr/>
        </p:nvSpPr>
        <p:spPr>
          <a:xfrm>
            <a:off x="8693472" y="6287486"/>
            <a:ext cx="59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632915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89D8C-DC2A-6CE0-129B-1D62251A0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153A2-F898-6079-9623-0426AF9D7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2-Player Celtic!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7AEFF-5367-F876-7AEA-625CD084B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308" y="4130345"/>
            <a:ext cx="2791215" cy="2362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F4B0C-A137-A436-9BEC-2B3572009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93437"/>
            <a:ext cx="5257801" cy="2830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2A7413-4F95-891B-9AE5-B206CA5CD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17339"/>
            <a:ext cx="5257800" cy="2906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B11E87-9203-BBEF-9821-A4D7D0F96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477" y="4171019"/>
            <a:ext cx="2838846" cy="2591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09483-F073-8506-DF81-A73A30860A01}"/>
              </a:ext>
            </a:extLst>
          </p:cNvPr>
          <p:cNvSpPr txBox="1"/>
          <p:nvPr/>
        </p:nvSpPr>
        <p:spPr>
          <a:xfrm>
            <a:off x="2923291" y="6300516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Choice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FEA28-CFF2-93A1-130C-E5866A528CCF}"/>
              </a:ext>
            </a:extLst>
          </p:cNvPr>
          <p:cNvSpPr txBox="1"/>
          <p:nvPr/>
        </p:nvSpPr>
        <p:spPr>
          <a:xfrm>
            <a:off x="8327194" y="6300516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360917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488B3-BEDD-445D-595A-A8DC2D62B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9C42E-E4B6-74E2-1124-541D09ED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2-Player Celtic!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AC34B-EBAA-6898-80DE-1006147A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813" y="4272940"/>
            <a:ext cx="2848373" cy="2372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1DD84-F6DA-9DA8-E892-90F805537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365" y="1323506"/>
            <a:ext cx="5805270" cy="3130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62702A-2A4B-6ED7-A97C-4EEC60D47A0A}"/>
              </a:ext>
            </a:extLst>
          </p:cNvPr>
          <p:cNvSpPr txBox="1"/>
          <p:nvPr/>
        </p:nvSpPr>
        <p:spPr>
          <a:xfrm>
            <a:off x="6961667" y="5318675"/>
            <a:ext cx="1117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Fanout</a:t>
            </a:r>
          </a:p>
        </p:txBody>
      </p:sp>
    </p:spTree>
    <p:extLst>
      <p:ext uri="{BB962C8B-B14F-4D97-AF65-F5344CB8AC3E}">
        <p14:creationId xmlns:p14="http://schemas.microsoft.com/office/powerpoint/2010/main" val="1948125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88B72-CA5A-3001-36CC-A5256F0B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853B-45E9-9C12-EB71-EE6DC5A77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1-Player Celtic!</a:t>
            </a:r>
          </a:p>
        </p:txBody>
      </p:sp>
    </p:spTree>
    <p:extLst>
      <p:ext uri="{BB962C8B-B14F-4D97-AF65-F5344CB8AC3E}">
        <p14:creationId xmlns:p14="http://schemas.microsoft.com/office/powerpoint/2010/main" val="3182387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E8774-D858-C363-C033-9C824148B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45003-6A4A-C7D6-702F-BD9949CB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Generalization: 1-Player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2CEF46-6AC1-516A-E723-E88981CE9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6174" y="1751416"/>
            <a:ext cx="3535680" cy="351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8EFEBD-7FDB-DA36-A273-E78230CC62C1}"/>
                  </a:ext>
                </a:extLst>
              </p:cNvPr>
              <p:cNvSpPr txBox="1"/>
              <p:nvPr/>
            </p:nvSpPr>
            <p:spPr>
              <a:xfrm>
                <a:off x="8242786" y="4666717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8EFEBD-7FDB-DA36-A273-E78230CC6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786" y="4666717"/>
                <a:ext cx="51007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62B9CE5-9673-A2AF-E378-607A2FC2C3BF}"/>
                  </a:ext>
                </a:extLst>
              </p:cNvPr>
              <p:cNvSpPr txBox="1"/>
              <p:nvPr/>
            </p:nvSpPr>
            <p:spPr>
              <a:xfrm>
                <a:off x="9727438" y="3280532"/>
                <a:ext cx="3433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62B9CE5-9673-A2AF-E378-607A2FC2C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7438" y="3280532"/>
                <a:ext cx="34336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77326DB2-B7DD-8801-8488-17B9FC272208}"/>
              </a:ext>
            </a:extLst>
          </p:cNvPr>
          <p:cNvGrpSpPr/>
          <p:nvPr/>
        </p:nvGrpSpPr>
        <p:grpSpPr>
          <a:xfrm>
            <a:off x="1101824" y="3590295"/>
            <a:ext cx="5372233" cy="1562947"/>
            <a:chOff x="1101824" y="4312671"/>
            <a:chExt cx="5372233" cy="156294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64D6B3-FA20-0CCF-46D9-FCBC363FA26B}"/>
                </a:ext>
              </a:extLst>
            </p:cNvPr>
            <p:cNvSpPr txBox="1"/>
            <p:nvPr/>
          </p:nvSpPr>
          <p:spPr>
            <a:xfrm>
              <a:off x="2755735" y="5413953"/>
              <a:ext cx="20134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Board Pieces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477BCC1-B1A7-4E52-CE21-718A052B4DD7}"/>
                    </a:ext>
                  </a:extLst>
                </p:cNvPr>
                <p:cNvSpPr txBox="1"/>
                <p:nvPr/>
              </p:nvSpPr>
              <p:spPr>
                <a:xfrm>
                  <a:off x="5516211" y="4312671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66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477BCC1-B1A7-4E52-CE21-718A052B4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6211" y="4312671"/>
                  <a:ext cx="957846" cy="110799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289656E5-56A5-AEFA-EA0E-80D77386D9E0}"/>
                    </a:ext>
                  </a:extLst>
                </p:cNvPr>
                <p:cNvSpPr txBox="1"/>
                <p:nvPr/>
              </p:nvSpPr>
              <p:spPr>
                <a:xfrm>
                  <a:off x="1101824" y="4312671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</m:oMath>
                    </m:oMathPara>
                  </a14:m>
                  <a:endParaRPr lang="en-US" sz="66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289656E5-56A5-AEFA-EA0E-80D77386D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824" y="4312671"/>
                  <a:ext cx="957846" cy="110799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C6D42C1-060E-B5AD-847B-34C4815E3F75}"/>
                </a:ext>
              </a:extLst>
            </p:cNvPr>
            <p:cNvGrpSpPr/>
            <p:nvPr/>
          </p:nvGrpSpPr>
          <p:grpSpPr>
            <a:xfrm>
              <a:off x="1904111" y="4588564"/>
              <a:ext cx="3732276" cy="686012"/>
              <a:chOff x="1865574" y="4588458"/>
              <a:chExt cx="3732276" cy="686012"/>
            </a:xfrm>
          </p:grpSpPr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6B172D82-6182-2ED1-0556-AD50E14BA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865574" y="458867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BD2AD8FE-B64C-9CB0-FCB7-52450941E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634432" y="458845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0C044204-3C47-AE3A-1708-882C52E0E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403290" y="458867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A281885E-D24D-1C33-0744-B6FF22EF8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157670" y="458867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4D3BA0C6-FEB6-992A-C6C7-D592AF124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4912050" y="4588670"/>
                <a:ext cx="685800" cy="685800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AE2E7A-1B98-55FA-4ED9-6E6EC2D1483F}"/>
              </a:ext>
            </a:extLst>
          </p:cNvPr>
          <p:cNvGrpSpPr/>
          <p:nvPr/>
        </p:nvGrpSpPr>
        <p:grpSpPr>
          <a:xfrm>
            <a:off x="1894078" y="1861863"/>
            <a:ext cx="3881761" cy="1590379"/>
            <a:chOff x="1894078" y="2584239"/>
            <a:chExt cx="3881761" cy="159037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2EEBBB-424F-A32E-3879-D6CFD2087017}"/>
                </a:ext>
              </a:extLst>
            </p:cNvPr>
            <p:cNvSpPr txBox="1"/>
            <p:nvPr/>
          </p:nvSpPr>
          <p:spPr>
            <a:xfrm>
              <a:off x="2816469" y="3712953"/>
              <a:ext cx="2065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Player Pieces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0C4BB0C-6EAA-3F8F-44F6-B08AC40395A3}"/>
                    </a:ext>
                  </a:extLst>
                </p:cNvPr>
                <p:cNvSpPr txBox="1"/>
                <p:nvPr/>
              </p:nvSpPr>
              <p:spPr>
                <a:xfrm>
                  <a:off x="4817993" y="2584239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0C4BB0C-6EAA-3F8F-44F6-B08AC40395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7993" y="2584239"/>
                  <a:ext cx="957846" cy="1107996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EAC97DB-501B-61A6-AA1D-82D4C5AFBBC4}"/>
                    </a:ext>
                  </a:extLst>
                </p:cNvPr>
                <p:cNvSpPr txBox="1"/>
                <p:nvPr/>
              </p:nvSpPr>
              <p:spPr>
                <a:xfrm>
                  <a:off x="1894078" y="2584239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[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EAC97DB-501B-61A6-AA1D-82D4C5AFBB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4078" y="2584239"/>
                  <a:ext cx="957846" cy="110799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01301B07-C9E3-BBDE-646B-F869EDE1F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697740" y="2870508"/>
              <a:ext cx="685800" cy="685800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479BAFFD-8203-72EB-B63B-CF52E208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461772" y="2870508"/>
              <a:ext cx="685800" cy="6858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C2D2954-96DF-B4FE-974D-BD78CD3A0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220978" y="2870508"/>
              <a:ext cx="685800" cy="685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46C85-85B4-64B3-E8E2-253B04E1EFD5}"/>
                  </a:ext>
                </a:extLst>
              </p:cNvPr>
              <p:cNvSpPr txBox="1"/>
              <p:nvPr/>
            </p:nvSpPr>
            <p:spPr>
              <a:xfrm>
                <a:off x="838200" y="6024053"/>
                <a:ext cx="99656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Problem: </a:t>
                </a:r>
                <a:r>
                  <a:rPr lang="en-US" sz="2800" dirty="0"/>
                  <a:t>Can the player build a knot of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800" dirty="0"/>
                  <a:t> given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dirty="0"/>
                  <a:t>pieces?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46C85-85B4-64B3-E8E2-253B04E1E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24053"/>
                <a:ext cx="9965613" cy="523220"/>
              </a:xfrm>
              <a:prstGeom prst="rect">
                <a:avLst/>
              </a:prstGeom>
              <a:blipFill>
                <a:blip r:embed="rId29"/>
                <a:stretch>
                  <a:fillRect l="-1285" t="-11628" r="-612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4C7A0A-3C40-D8FD-3C71-6AA7E27C18C1}"/>
                  </a:ext>
                </a:extLst>
              </p:cNvPr>
              <p:cNvSpPr txBox="1"/>
              <p:nvPr/>
            </p:nvSpPr>
            <p:spPr>
              <a:xfrm>
                <a:off x="8242786" y="5326936"/>
                <a:ext cx="4287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4C7A0A-3C40-D8FD-3C71-6AA7E27C1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786" y="5326936"/>
                <a:ext cx="428771" cy="46166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768918-836C-7070-BA48-3E27BA87DD46}"/>
                  </a:ext>
                </a:extLst>
              </p:cNvPr>
              <p:cNvSpPr txBox="1"/>
              <p:nvPr/>
            </p:nvSpPr>
            <p:spPr>
              <a:xfrm>
                <a:off x="10369526" y="3280532"/>
                <a:ext cx="4287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768918-836C-7070-BA48-3E27BA87D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9526" y="3280532"/>
                <a:ext cx="428771" cy="46166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480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CDC4-092A-1DD7-C2A3-B3FEE66D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“Easy”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03A2DD3C-5094-2D79-3CDC-41B7F99798A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25877890"/>
                  </p:ext>
                </p:extLst>
              </p:nvPr>
            </p:nvGraphicFramePr>
            <p:xfrm>
              <a:off x="838200" y="1825625"/>
              <a:ext cx="10424160" cy="3029839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3953256">
                      <a:extLst>
                        <a:ext uri="{9D8B030D-6E8A-4147-A177-3AD203B41FA5}">
                          <a16:colId xmlns:a16="http://schemas.microsoft.com/office/drawing/2014/main" val="2871749000"/>
                        </a:ext>
                      </a:extLst>
                    </a:gridCol>
                    <a:gridCol w="3950208">
                      <a:extLst>
                        <a:ext uri="{9D8B030D-6E8A-4147-A177-3AD203B41FA5}">
                          <a16:colId xmlns:a16="http://schemas.microsoft.com/office/drawing/2014/main" val="1155367171"/>
                        </a:ext>
                      </a:extLst>
                    </a:gridCol>
                    <a:gridCol w="2520696">
                      <a:extLst>
                        <a:ext uri="{9D8B030D-6E8A-4147-A177-3AD203B41FA5}">
                          <a16:colId xmlns:a16="http://schemas.microsoft.com/office/drawing/2014/main" val="3765268961"/>
                        </a:ext>
                      </a:extLst>
                    </a:gridCol>
                  </a:tblGrid>
                  <a:tr h="4695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Player Pieces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Board Pieces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Complexity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65446762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r>
                            <a:rPr lang="en-US" sz="4400" dirty="0"/>
                            <a:t>  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i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111078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endParaRPr lang="en-US" sz="4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400" i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15410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endParaRPr lang="en-US" sz="4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400" i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49872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03A2DD3C-5094-2D79-3CDC-41B7F99798A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25877890"/>
                  </p:ext>
                </p:extLst>
              </p:nvPr>
            </p:nvGraphicFramePr>
            <p:xfrm>
              <a:off x="838200" y="1825625"/>
              <a:ext cx="10424160" cy="3029839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3953256">
                      <a:extLst>
                        <a:ext uri="{9D8B030D-6E8A-4147-A177-3AD203B41FA5}">
                          <a16:colId xmlns:a16="http://schemas.microsoft.com/office/drawing/2014/main" val="2871749000"/>
                        </a:ext>
                      </a:extLst>
                    </a:gridCol>
                    <a:gridCol w="3950208">
                      <a:extLst>
                        <a:ext uri="{9D8B030D-6E8A-4147-A177-3AD203B41FA5}">
                          <a16:colId xmlns:a16="http://schemas.microsoft.com/office/drawing/2014/main" val="1155367171"/>
                        </a:ext>
                      </a:extLst>
                    </a:gridCol>
                    <a:gridCol w="2520696">
                      <a:extLst>
                        <a:ext uri="{9D8B030D-6E8A-4147-A177-3AD203B41FA5}">
                          <a16:colId xmlns:a16="http://schemas.microsoft.com/office/drawing/2014/main" val="3765268961"/>
                        </a:ext>
                      </a:extLst>
                    </a:gridCol>
                  </a:tblGrid>
                  <a:tr h="4695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Player Pieces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Board Pieces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Complexity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65446762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r>
                            <a:rPr lang="en-US" sz="4400" dirty="0"/>
                            <a:t>  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13527" t="-20190" r="-483" b="-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111078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endParaRPr lang="en-US" sz="4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400" i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15410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endParaRPr lang="en-US" sz="4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400" i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49872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0BC189D-8B16-EB53-FAF2-2E1F56773381}"/>
              </a:ext>
            </a:extLst>
          </p:cNvPr>
          <p:cNvGrpSpPr/>
          <p:nvPr/>
        </p:nvGrpSpPr>
        <p:grpSpPr>
          <a:xfrm>
            <a:off x="4898136" y="3244396"/>
            <a:ext cx="3732276" cy="686012"/>
            <a:chOff x="1904111" y="3866188"/>
            <a:chExt cx="3732276" cy="68601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4F47AE9-EE2B-CF85-DE90-1799220DC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4111" y="3866400"/>
              <a:ext cx="685800" cy="6858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79BBF35-F1B1-2A8B-AEA3-3CE4CAAAE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72969" y="3866188"/>
              <a:ext cx="685800" cy="6858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6BC8A2B-CAB7-A79E-2C4C-FB7F054AB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41827" y="3866400"/>
              <a:ext cx="685800" cy="6858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53E3656-9DB6-E8FC-A8CB-A5F005A2F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96207" y="3866400"/>
              <a:ext cx="685800" cy="6858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DF9328B-69A7-F3F0-8200-AAB227B1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50587" y="3866400"/>
              <a:ext cx="685800" cy="685800"/>
            </a:xfrm>
            <a:prstGeom prst="rect">
              <a:avLst/>
            </a:prstGeom>
          </p:spPr>
        </p:pic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1CB54C32-A890-495E-38B7-9475E8DA98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59101" y="2375716"/>
            <a:ext cx="685800" cy="6858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827E167-F4AE-A1D5-8CBC-404EB89FF6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59101" y="3223848"/>
            <a:ext cx="685800" cy="685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B6683268-95AC-2CB5-09F0-0DE23760AE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59101" y="4071981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9928CD2-D3CD-8B12-4B34-661D0BD7FB5F}"/>
                  </a:ext>
                </a:extLst>
              </p:cNvPr>
              <p:cNvSpPr txBox="1"/>
              <p:nvPr/>
            </p:nvSpPr>
            <p:spPr>
              <a:xfrm>
                <a:off x="838200" y="6024053"/>
                <a:ext cx="99656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Problem: </a:t>
                </a:r>
                <a:r>
                  <a:rPr lang="en-US" sz="2800" dirty="0"/>
                  <a:t>Can the player build a knot of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800" dirty="0"/>
                  <a:t> given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dirty="0"/>
                  <a:t>pieces?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9928CD2-D3CD-8B12-4B34-661D0BD7F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24053"/>
                <a:ext cx="9965613" cy="523220"/>
              </a:xfrm>
              <a:prstGeom prst="rect">
                <a:avLst/>
              </a:prstGeom>
              <a:blipFill>
                <a:blip r:embed="rId19"/>
                <a:stretch>
                  <a:fillRect l="-1285" t="-11628" r="-612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8841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BBF4F-C653-7793-905B-0F0162B77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“Easy” problems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356777-96D3-3281-F0A5-450B6A2E0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5435" y="2190986"/>
            <a:ext cx="6860540" cy="34379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5A94367-7A15-CE08-16B7-D6FAAAA2A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866508" y="4932673"/>
            <a:ext cx="685800" cy="68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74412DC-07AA-0F1F-307F-42B19BB66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7747" y="4252119"/>
            <a:ext cx="685800" cy="6858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9F1092C-FE94-8501-8189-2CC14DDFA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913622" y="4943166"/>
            <a:ext cx="685800" cy="685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4EAE987-E274-8A24-F7D9-F95DB3BC1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8227822" y="4937919"/>
            <a:ext cx="685800" cy="685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FBBF573-748D-EBB0-311D-B860C20B3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552310" y="4937919"/>
            <a:ext cx="685800" cy="685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4E3FA61-05FA-7A3A-3947-B82CB6ADDE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52310" y="2895632"/>
            <a:ext cx="685800" cy="6858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B9F3FE6-FAFD-F580-3EE3-C5353931A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2310" y="2199340"/>
            <a:ext cx="685800" cy="685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F16DC08-D034-F8E4-B56B-418A29D52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3547" y="2878653"/>
            <a:ext cx="685800" cy="6858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EB25B4-245A-FB61-FAFE-F3B891FC9639}"/>
              </a:ext>
            </a:extLst>
          </p:cNvPr>
          <p:cNvGrpSpPr/>
          <p:nvPr/>
        </p:nvGrpSpPr>
        <p:grpSpPr>
          <a:xfrm>
            <a:off x="1027424" y="3114786"/>
            <a:ext cx="2178524" cy="1590379"/>
            <a:chOff x="1027424" y="3114786"/>
            <a:chExt cx="2178524" cy="159037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9E8E4898-D7D9-495D-CA45-105D301C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803400" y="3401055"/>
              <a:ext cx="685800" cy="6858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7CAC918-917A-3F94-7C00-9688DE350E60}"/>
                </a:ext>
              </a:extLst>
            </p:cNvPr>
            <p:cNvGrpSpPr/>
            <p:nvPr/>
          </p:nvGrpSpPr>
          <p:grpSpPr>
            <a:xfrm>
              <a:off x="1027424" y="3114786"/>
              <a:ext cx="2178524" cy="1590379"/>
              <a:chOff x="2703703" y="2584239"/>
              <a:chExt cx="2178524" cy="159037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22C19AC-DB52-0161-E8C1-F83899114BD1}"/>
                  </a:ext>
                </a:extLst>
              </p:cNvPr>
              <p:cNvSpPr txBox="1"/>
              <p:nvPr/>
            </p:nvSpPr>
            <p:spPr>
              <a:xfrm>
                <a:off x="2816469" y="3712953"/>
                <a:ext cx="20657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Player Pieces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02DD0CE-A589-F873-5ECB-A23BDC5D166A}"/>
                      </a:ext>
                    </a:extLst>
                  </p:cNvPr>
                  <p:cNvSpPr txBox="1"/>
                  <p:nvPr/>
                </p:nvSpPr>
                <p:spPr>
                  <a:xfrm>
                    <a:off x="3922643" y="2584239"/>
                    <a:ext cx="957846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1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US" sz="6600" b="1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02DD0CE-A589-F873-5ECB-A23BDC5D16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2643" y="2584239"/>
                    <a:ext cx="957846" cy="110799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4B43DD3-2404-EAB0-C87F-0510D9060FDE}"/>
                      </a:ext>
                    </a:extLst>
                  </p:cNvPr>
                  <p:cNvSpPr txBox="1"/>
                  <p:nvPr/>
                </p:nvSpPr>
                <p:spPr>
                  <a:xfrm>
                    <a:off x="2703703" y="2584239"/>
                    <a:ext cx="957846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1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</m:oMath>
                      </m:oMathPara>
                    </a14:m>
                    <a:endParaRPr lang="en-US" sz="6600" b="1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4B43DD3-2404-EAB0-C87F-0510D9060F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3703" y="2584239"/>
                    <a:ext cx="957846" cy="110799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2B7B334D-5253-3AA3-D8A4-2A02CED04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818253" y="4257366"/>
            <a:ext cx="685800" cy="685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34D455E-72AC-334A-ECE0-385F70C1B3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814445" y="3555847"/>
            <a:ext cx="685800" cy="6858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8DCAD2D-5A01-BA10-B00B-0D6EA34404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4814444" y="2888012"/>
            <a:ext cx="685800" cy="6858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814EEE0-7302-35FB-A403-D3280B8A8B26}"/>
              </a:ext>
            </a:extLst>
          </p:cNvPr>
          <p:cNvSpPr/>
          <p:nvPr/>
        </p:nvSpPr>
        <p:spPr>
          <a:xfrm>
            <a:off x="4695825" y="2752725"/>
            <a:ext cx="952500" cy="23145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9C68DA-2B48-0C8B-3AF3-202741B1E745}"/>
                  </a:ext>
                </a:extLst>
              </p:cNvPr>
              <p:cNvSpPr txBox="1"/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Given: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=6, 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9C68DA-2B48-0C8B-3AF3-202741B1E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blipFill>
                <a:blip r:embed="rId18"/>
                <a:stretch>
                  <a:fillRect l="-33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0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F92C0-EDE5-E43C-B644-656581A5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6F53A-12D5-9371-414F-087A65FA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“Easy” problems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8236EB0-16E0-06D8-2969-80B9A15C2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5435" y="2190986"/>
            <a:ext cx="6860540" cy="34379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8F0701F-37A2-5AF1-E1C1-A52CE68E2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866508" y="4932673"/>
            <a:ext cx="685800" cy="68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9F5DF09-4575-C467-DC7D-3AFA9BA8D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7747" y="4252119"/>
            <a:ext cx="685800" cy="6858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746CE49-EE45-9901-6556-89C3FF1722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913622" y="4943166"/>
            <a:ext cx="685800" cy="685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CA6BB7E-E2E3-5683-AAE7-58EE6029EF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8227822" y="4937919"/>
            <a:ext cx="685800" cy="685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7994AAD-8F56-EC8C-E75A-09C436BEE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552310" y="4937919"/>
            <a:ext cx="685800" cy="685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4C6506-66C7-8725-66CC-0D9153A48C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52310" y="2895632"/>
            <a:ext cx="685800" cy="6858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904D1E9-F969-ACD2-B959-27D244FDD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2310" y="2199340"/>
            <a:ext cx="685800" cy="685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D862FC2-832B-7AF7-469D-6F52FA1F5F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3547" y="2878653"/>
            <a:ext cx="685800" cy="6858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5F127F0-AE29-D8D2-57A8-6694161204B2}"/>
              </a:ext>
            </a:extLst>
          </p:cNvPr>
          <p:cNvGrpSpPr/>
          <p:nvPr/>
        </p:nvGrpSpPr>
        <p:grpSpPr>
          <a:xfrm>
            <a:off x="1027424" y="3114786"/>
            <a:ext cx="2178524" cy="1590379"/>
            <a:chOff x="1027424" y="3114786"/>
            <a:chExt cx="2178524" cy="159037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E124E368-55F3-8148-EED7-4D9513BF7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803400" y="3401055"/>
              <a:ext cx="685800" cy="6858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47B36A-A166-8C20-94B7-B36621936B29}"/>
                </a:ext>
              </a:extLst>
            </p:cNvPr>
            <p:cNvGrpSpPr/>
            <p:nvPr/>
          </p:nvGrpSpPr>
          <p:grpSpPr>
            <a:xfrm>
              <a:off x="1027424" y="3114786"/>
              <a:ext cx="2178524" cy="1590379"/>
              <a:chOff x="2703703" y="2584239"/>
              <a:chExt cx="2178524" cy="159037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6D90E3-1D4A-CD3A-7A10-C0E5B687FF38}"/>
                  </a:ext>
                </a:extLst>
              </p:cNvPr>
              <p:cNvSpPr txBox="1"/>
              <p:nvPr/>
            </p:nvSpPr>
            <p:spPr>
              <a:xfrm>
                <a:off x="2816469" y="3712953"/>
                <a:ext cx="20657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Player Pieces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1A90607-6C4B-2203-7B5C-576B8288B511}"/>
                      </a:ext>
                    </a:extLst>
                  </p:cNvPr>
                  <p:cNvSpPr txBox="1"/>
                  <p:nvPr/>
                </p:nvSpPr>
                <p:spPr>
                  <a:xfrm>
                    <a:off x="3922643" y="2584239"/>
                    <a:ext cx="957846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1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US" sz="6600" b="1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1A90607-6C4B-2203-7B5C-576B8288B5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2643" y="2584239"/>
                    <a:ext cx="957846" cy="110799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F1BB7A5-1E9E-8982-1796-B916998A555C}"/>
                      </a:ext>
                    </a:extLst>
                  </p:cNvPr>
                  <p:cNvSpPr txBox="1"/>
                  <p:nvPr/>
                </p:nvSpPr>
                <p:spPr>
                  <a:xfrm>
                    <a:off x="2703703" y="2584239"/>
                    <a:ext cx="957846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1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</m:oMath>
                      </m:oMathPara>
                    </a14:m>
                    <a:endParaRPr lang="en-US" sz="6600" b="1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F1BB7A5-1E9E-8982-1796-B916998A55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3703" y="2584239"/>
                    <a:ext cx="957846" cy="110799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F268FE1E-EC63-BAB2-91D6-02831F5F01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818253" y="4257366"/>
            <a:ext cx="685800" cy="685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B3D94E1-6BE8-B51A-74CD-221148FC52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814445" y="3555847"/>
            <a:ext cx="685800" cy="6858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D49236B-CB5E-B8AD-3842-B7DB00E209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4814444" y="2888012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78F769F-0165-0084-3D17-2154F3BA456F}"/>
                  </a:ext>
                </a:extLst>
              </p:cNvPr>
              <p:cNvSpPr txBox="1"/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Given: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=6, 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78F769F-0165-0084-3D17-2154F3BA4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blipFill>
                <a:blip r:embed="rId18"/>
                <a:stretch>
                  <a:fillRect l="-33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9F796AB5-5778-6D7E-98CD-3E1A57E718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800000">
            <a:off x="4822063" y="4943166"/>
            <a:ext cx="662306" cy="66230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BDBB417-9B61-6A9A-1E2D-5EAAB0AD1B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5500244" y="2899759"/>
            <a:ext cx="662306" cy="66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31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61D08-F2B0-88B9-DD58-0CD181D64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69F4-661B-0FE0-9653-03E3EC27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“Easy” problems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E52DE3B-B95F-E287-3EC0-56A08F31D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5435" y="2190986"/>
            <a:ext cx="6860540" cy="34379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B6F1FAA-C8DB-28F7-66DA-CBB0A1D8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866508" y="4932673"/>
            <a:ext cx="685800" cy="68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9833A5B-81A5-BF71-5487-7BDC10C2E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7747" y="4252119"/>
            <a:ext cx="685800" cy="6858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A03B8A5-B7AA-F2F6-C275-020DBB935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913622" y="4943166"/>
            <a:ext cx="685800" cy="685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501938-F354-4098-E014-7868009A18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8227822" y="4937919"/>
            <a:ext cx="685800" cy="685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3FE87B-77E6-86C2-235E-52E464CD8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552310" y="4937919"/>
            <a:ext cx="685800" cy="685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5EFCED8-C8D7-AB42-DA33-E0243FE3DC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52310" y="2895632"/>
            <a:ext cx="685800" cy="6858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E9DF02A-7EE1-1643-9010-F7C162D78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2310" y="2199340"/>
            <a:ext cx="685800" cy="685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00EEA35-A041-ED8F-E588-3E925D18D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3547" y="2878653"/>
            <a:ext cx="685800" cy="6858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EDB422E-4819-091A-48F9-9DF8B0807983}"/>
              </a:ext>
            </a:extLst>
          </p:cNvPr>
          <p:cNvGrpSpPr/>
          <p:nvPr/>
        </p:nvGrpSpPr>
        <p:grpSpPr>
          <a:xfrm>
            <a:off x="1027424" y="3114786"/>
            <a:ext cx="2178524" cy="1590379"/>
            <a:chOff x="1027424" y="3114786"/>
            <a:chExt cx="2178524" cy="159037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8CDA645D-3B07-2F43-2056-6B3711506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803400" y="3401055"/>
              <a:ext cx="685800" cy="6858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BFB5E2E-1C45-9D33-FC67-7A61EF04A5E4}"/>
                </a:ext>
              </a:extLst>
            </p:cNvPr>
            <p:cNvGrpSpPr/>
            <p:nvPr/>
          </p:nvGrpSpPr>
          <p:grpSpPr>
            <a:xfrm>
              <a:off x="1027424" y="3114786"/>
              <a:ext cx="2178524" cy="1590379"/>
              <a:chOff x="2703703" y="2584239"/>
              <a:chExt cx="2178524" cy="159037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C84617-87D5-AFA7-477A-E3455BA98FA7}"/>
                  </a:ext>
                </a:extLst>
              </p:cNvPr>
              <p:cNvSpPr txBox="1"/>
              <p:nvPr/>
            </p:nvSpPr>
            <p:spPr>
              <a:xfrm>
                <a:off x="2816469" y="3712953"/>
                <a:ext cx="20657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Player Pieces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EDD044A7-5381-4101-C494-9DC3411E5F3A}"/>
                      </a:ext>
                    </a:extLst>
                  </p:cNvPr>
                  <p:cNvSpPr txBox="1"/>
                  <p:nvPr/>
                </p:nvSpPr>
                <p:spPr>
                  <a:xfrm>
                    <a:off x="3922643" y="2584239"/>
                    <a:ext cx="957846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1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US" sz="6600" b="1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EDD044A7-5381-4101-C494-9DC3411E5F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2643" y="2584239"/>
                    <a:ext cx="957846" cy="110799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856CF14-3CF0-63AE-F075-129A2B60423C}"/>
                      </a:ext>
                    </a:extLst>
                  </p:cNvPr>
                  <p:cNvSpPr txBox="1"/>
                  <p:nvPr/>
                </p:nvSpPr>
                <p:spPr>
                  <a:xfrm>
                    <a:off x="2703703" y="2584239"/>
                    <a:ext cx="957846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1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</m:oMath>
                      </m:oMathPara>
                    </a14:m>
                    <a:endParaRPr lang="en-US" sz="6600" b="1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856CF14-3CF0-63AE-F075-129A2B6042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3703" y="2584239"/>
                    <a:ext cx="957846" cy="110799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A4E3ECE8-D4B6-58D5-959B-61A3864486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818253" y="4257366"/>
            <a:ext cx="685800" cy="685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BC19A4EE-186D-7675-DD8F-E86B71E34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814445" y="3555847"/>
            <a:ext cx="685800" cy="6858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2D5A630-7388-485C-2DB4-393EB28E74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4814444" y="2888012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21F249-B933-A3C2-1919-942C536A3D24}"/>
                  </a:ext>
                </a:extLst>
              </p:cNvPr>
              <p:cNvSpPr txBox="1"/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Given: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=6, 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21F249-B933-A3C2-1919-942C536A3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blipFill>
                <a:blip r:embed="rId18"/>
                <a:stretch>
                  <a:fillRect l="-33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4BAA65E7-4B80-EC47-070D-5CC236CF24B6}"/>
              </a:ext>
            </a:extLst>
          </p:cNvPr>
          <p:cNvSpPr/>
          <p:nvPr/>
        </p:nvSpPr>
        <p:spPr>
          <a:xfrm>
            <a:off x="6741096" y="4128779"/>
            <a:ext cx="2978975" cy="1622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CAD9B-5B34-AA53-A2AC-8D0FB2E10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F9D8F-E3B8-C314-7B36-1A786FBC8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“Easy” problems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5A7102B-5C20-C031-32E7-9B5AF5CF4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5435" y="2190986"/>
            <a:ext cx="6860540" cy="34379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AFE52E0-85A9-4C22-81FB-7AC329C15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866508" y="4932673"/>
            <a:ext cx="685800" cy="68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FD78324-17FB-413A-18EC-257D75B48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7747" y="4252119"/>
            <a:ext cx="685800" cy="6858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4E31809-C27A-9071-86D8-2CBDECAED2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913622" y="4943166"/>
            <a:ext cx="685800" cy="685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CCFD2DB-51CC-E0BF-EF27-4FB938DB89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8227822" y="4937919"/>
            <a:ext cx="685800" cy="685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407D179-3751-7AE4-C05B-2BDAB8EA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552310" y="4937919"/>
            <a:ext cx="685800" cy="685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8FA958F-8FC2-28A7-774C-1773F6CA8E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52310" y="2895632"/>
            <a:ext cx="685800" cy="6858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222428A-2C7D-55E6-D8AD-76B53F778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2310" y="2199340"/>
            <a:ext cx="685800" cy="685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40AD10E-564F-3232-3420-2D9779988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3547" y="2878653"/>
            <a:ext cx="685800" cy="6858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74AC775-0C19-6791-3ACC-6EB4EEBDBBF0}"/>
              </a:ext>
            </a:extLst>
          </p:cNvPr>
          <p:cNvGrpSpPr/>
          <p:nvPr/>
        </p:nvGrpSpPr>
        <p:grpSpPr>
          <a:xfrm>
            <a:off x="1027424" y="3114786"/>
            <a:ext cx="2178524" cy="1590379"/>
            <a:chOff x="1027424" y="3114786"/>
            <a:chExt cx="2178524" cy="159037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BBD771B0-928E-B2FD-1F8F-F506780DD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803400" y="3401055"/>
              <a:ext cx="685800" cy="6858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8EB9568-06A1-CEEA-4277-3CA16552BF7A}"/>
                </a:ext>
              </a:extLst>
            </p:cNvPr>
            <p:cNvGrpSpPr/>
            <p:nvPr/>
          </p:nvGrpSpPr>
          <p:grpSpPr>
            <a:xfrm>
              <a:off x="1027424" y="3114786"/>
              <a:ext cx="2178524" cy="1590379"/>
              <a:chOff x="2703703" y="2584239"/>
              <a:chExt cx="2178524" cy="159037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74C1EE-5FD3-8532-48F3-7F73CF88DE8B}"/>
                  </a:ext>
                </a:extLst>
              </p:cNvPr>
              <p:cNvSpPr txBox="1"/>
              <p:nvPr/>
            </p:nvSpPr>
            <p:spPr>
              <a:xfrm>
                <a:off x="2816469" y="3712953"/>
                <a:ext cx="20657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Player Pieces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464123D-7488-2A8D-8365-B3F828B27316}"/>
                      </a:ext>
                    </a:extLst>
                  </p:cNvPr>
                  <p:cNvSpPr txBox="1"/>
                  <p:nvPr/>
                </p:nvSpPr>
                <p:spPr>
                  <a:xfrm>
                    <a:off x="3922643" y="2584239"/>
                    <a:ext cx="957846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1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US" sz="6600" b="1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464123D-7488-2A8D-8365-B3F828B273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2643" y="2584239"/>
                    <a:ext cx="957846" cy="110799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6349F45E-5B08-A6E4-6ED1-2468C7BD34E1}"/>
                      </a:ext>
                    </a:extLst>
                  </p:cNvPr>
                  <p:cNvSpPr txBox="1"/>
                  <p:nvPr/>
                </p:nvSpPr>
                <p:spPr>
                  <a:xfrm>
                    <a:off x="2703703" y="2584239"/>
                    <a:ext cx="957846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1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</m:oMath>
                      </m:oMathPara>
                    </a14:m>
                    <a:endParaRPr lang="en-US" sz="6600" b="1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6349F45E-5B08-A6E4-6ED1-2468C7BD34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3703" y="2584239"/>
                    <a:ext cx="957846" cy="110799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4C74CD7F-5836-7BB9-B5F6-F30CD876E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818253" y="4257366"/>
            <a:ext cx="685800" cy="685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E0B5B88-6D80-4ED7-2D05-5841BAFCE2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814445" y="3555847"/>
            <a:ext cx="685800" cy="6858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775620D0-4FA0-9515-4BEB-B3347C103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4814444" y="2888012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D192BF5-42B2-AFD7-41CB-7081F7F052B0}"/>
                  </a:ext>
                </a:extLst>
              </p:cNvPr>
              <p:cNvSpPr txBox="1"/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Given: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=6, 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D192BF5-42B2-AFD7-41CB-7081F7F05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blipFill>
                <a:blip r:embed="rId18"/>
                <a:stretch>
                  <a:fillRect l="-33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>
            <a:extLst>
              <a:ext uri="{FF2B5EF4-FFF2-40B4-BE49-F238E27FC236}">
                <a16:creationId xmlns:a16="http://schemas.microsoft.com/office/drawing/2014/main" id="{D7B82D7A-3B65-3D89-4D07-3EE5E26BF5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52308" y="4259875"/>
            <a:ext cx="662306" cy="66230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0C2C365-0009-4BFA-633E-0F2518036E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66506" y="4259875"/>
            <a:ext cx="662306" cy="66230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99442BA-34FE-ACDB-D83C-06F19554E9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6187186" y="4943166"/>
            <a:ext cx="662306" cy="66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18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BCEEB-416D-872C-72CE-09048C26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1026" name="Picture 2" descr="Branch migration - Wikipedia">
            <a:extLst>
              <a:ext uri="{FF2B5EF4-FFF2-40B4-BE49-F238E27FC236}">
                <a16:creationId xmlns:a16="http://schemas.microsoft.com/office/drawing/2014/main" id="{CE0CA87A-C1F4-A4AF-5A9E-BDAB9852C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0" y="169068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ng tile - Wikipedia">
            <a:extLst>
              <a:ext uri="{FF2B5EF4-FFF2-40B4-BE49-F238E27FC236}">
                <a16:creationId xmlns:a16="http://schemas.microsoft.com/office/drawing/2014/main" id="{EB30F304-DAFA-C972-F8EA-E99C6F297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08" y="1589924"/>
            <a:ext cx="2591803" cy="25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ng tile - Wikipedia">
            <a:extLst>
              <a:ext uri="{FF2B5EF4-FFF2-40B4-BE49-F238E27FC236}">
                <a16:creationId xmlns:a16="http://schemas.microsoft.com/office/drawing/2014/main" id="{0C776757-9246-3CB0-83E7-93A10EBE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14" y="4412578"/>
            <a:ext cx="2591803" cy="19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Bent 14">
            <a:extLst>
              <a:ext uri="{FF2B5EF4-FFF2-40B4-BE49-F238E27FC236}">
                <a16:creationId xmlns:a16="http://schemas.microsoft.com/office/drawing/2014/main" id="{6B7B4126-8768-1EF2-1787-DA42C2090D97}"/>
              </a:ext>
            </a:extLst>
          </p:cNvPr>
          <p:cNvSpPr/>
          <p:nvPr/>
        </p:nvSpPr>
        <p:spPr>
          <a:xfrm flipV="1">
            <a:off x="1764496" y="4177214"/>
            <a:ext cx="589548" cy="1537786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C8B845D-30C6-88A8-5F50-C6AF687CE730}"/>
              </a:ext>
            </a:extLst>
          </p:cNvPr>
          <p:cNvSpPr/>
          <p:nvPr/>
        </p:nvSpPr>
        <p:spPr>
          <a:xfrm rot="5400000" flipH="1">
            <a:off x="5327106" y="4651333"/>
            <a:ext cx="1537786" cy="589548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A219920-F476-41C9-1790-573B49C14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167" y="1809998"/>
            <a:ext cx="2367216" cy="2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4AB7A0-9A49-FFBE-4DCB-9FE5D4600EDA}"/>
              </a:ext>
            </a:extLst>
          </p:cNvPr>
          <p:cNvSpPr txBox="1"/>
          <p:nvPr/>
        </p:nvSpPr>
        <p:spPr>
          <a:xfrm>
            <a:off x="8886967" y="4296524"/>
            <a:ext cx="252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[Knot Theory Wikipedia]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91A6A-544F-3A2E-17BB-571CCDA4A615}"/>
              </a:ext>
            </a:extLst>
          </p:cNvPr>
          <p:cNvSpPr txBox="1"/>
          <p:nvPr/>
        </p:nvSpPr>
        <p:spPr>
          <a:xfrm>
            <a:off x="3388587" y="6382421"/>
            <a:ext cx="121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tiles</a:t>
            </a:r>
          </a:p>
        </p:txBody>
      </p:sp>
    </p:spTree>
    <p:extLst>
      <p:ext uri="{BB962C8B-B14F-4D97-AF65-F5344CB8AC3E}">
        <p14:creationId xmlns:p14="http://schemas.microsoft.com/office/powerpoint/2010/main" val="1815607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1E9FA-20E1-A992-A5DF-BAE21A228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D88367-B238-7B4D-51CC-26F2688D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289" y="3402723"/>
            <a:ext cx="685800" cy="68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FBDD3-0343-8D6E-87A4-324ED2B0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“Easy” problems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9FD3BA-5ACF-9D8B-2A9E-2A0A8263B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5435" y="2190986"/>
            <a:ext cx="6860540" cy="34379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9124B2-910F-1286-5E13-8EBBF7D02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6866508" y="4932673"/>
            <a:ext cx="685800" cy="68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58A387B-24F9-041C-01A0-3E46623A7E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97747" y="4252119"/>
            <a:ext cx="685800" cy="6858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AEA549-F538-5D70-78C1-742ABC5465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8913622" y="4943166"/>
            <a:ext cx="685800" cy="685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AEACCE2-11D7-0CE5-0D17-031B1C7321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8227822" y="4937919"/>
            <a:ext cx="685800" cy="685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C214B6A-539E-62A4-25CA-0D2F69F85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552310" y="4937919"/>
            <a:ext cx="685800" cy="685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E64A5A-3DB3-0432-8EB4-6C10451B17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52310" y="2895632"/>
            <a:ext cx="685800" cy="6858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B34760F-C007-ED94-D588-6357DB7700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2310" y="2199340"/>
            <a:ext cx="685800" cy="685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06538A6-E432-6C4E-3059-0E4A6DCE07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83547" y="2878653"/>
            <a:ext cx="685800" cy="685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D08D9F4-5A15-BC1B-BF95-BBBAE7B6C684}"/>
              </a:ext>
            </a:extLst>
          </p:cNvPr>
          <p:cNvGrpSpPr/>
          <p:nvPr/>
        </p:nvGrpSpPr>
        <p:grpSpPr>
          <a:xfrm>
            <a:off x="1027424" y="3114786"/>
            <a:ext cx="2178524" cy="1590379"/>
            <a:chOff x="2703703" y="2584239"/>
            <a:chExt cx="2178524" cy="15903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E08FED-17B9-EAB3-41E0-44C406B21E16}"/>
                </a:ext>
              </a:extLst>
            </p:cNvPr>
            <p:cNvSpPr txBox="1"/>
            <p:nvPr/>
          </p:nvSpPr>
          <p:spPr>
            <a:xfrm>
              <a:off x="2816469" y="3712953"/>
              <a:ext cx="2065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Player Pieces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9484C1-735B-6F49-2492-A8F09198D52E}"/>
                    </a:ext>
                  </a:extLst>
                </p:cNvPr>
                <p:cNvSpPr txBox="1"/>
                <p:nvPr/>
              </p:nvSpPr>
              <p:spPr>
                <a:xfrm>
                  <a:off x="3922643" y="2584239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9484C1-735B-6F49-2492-A8F09198D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2643" y="2584239"/>
                  <a:ext cx="957846" cy="110799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EEEA38E-36C3-4DB4-E0A0-8A746CCB015A}"/>
                    </a:ext>
                  </a:extLst>
                </p:cNvPr>
                <p:cNvSpPr txBox="1"/>
                <p:nvPr/>
              </p:nvSpPr>
              <p:spPr>
                <a:xfrm>
                  <a:off x="2703703" y="2584239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[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EEEA38E-36C3-4DB4-E0A0-8A746CCB01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3703" y="2584239"/>
                  <a:ext cx="957846" cy="110799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E3D807DC-0C21-C38B-6EE3-540E0F0DD3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4818253" y="4257366"/>
            <a:ext cx="685800" cy="685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37637C4-C266-6A71-0D31-B06960031A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4814445" y="3555847"/>
            <a:ext cx="685800" cy="6858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316D400-293C-F8D5-634A-01B70709A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4814444" y="2888012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A61DD97-647E-DCE1-55A6-33003BF8CCBE}"/>
                  </a:ext>
                </a:extLst>
              </p:cNvPr>
              <p:cNvSpPr txBox="1"/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Given: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=6, 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A61DD97-647E-DCE1-55A6-33003BF8C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blipFill>
                <a:blip r:embed="rId18"/>
                <a:stretch>
                  <a:fillRect l="-33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57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72DE0-DDE7-D970-DDAC-CA6911DB6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92FE7F2-6E54-D840-8D87-F076D1636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289" y="3402723"/>
            <a:ext cx="685800" cy="68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4E288-74B2-46CF-1039-92D4DC61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“Easy” problems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EC10FE-8B48-6488-276F-0C6781BD0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5435" y="2190986"/>
            <a:ext cx="6860540" cy="34379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A8B7EF1-8746-6AA5-A1DD-CC60C455F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6866508" y="4932673"/>
            <a:ext cx="685800" cy="68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DB5949C-52DE-9F4F-459B-12A3C17A84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97747" y="4252119"/>
            <a:ext cx="685800" cy="6858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5CBEA0-E8A0-B910-58F9-BEBA9F08C0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8913622" y="4943166"/>
            <a:ext cx="685800" cy="685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2DFF803-1155-3EB8-BE1C-9B6824EC70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8227822" y="4937919"/>
            <a:ext cx="685800" cy="685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69CAE25-BEFA-A56E-6B34-F7E563235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552310" y="4937919"/>
            <a:ext cx="685800" cy="685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F48BE6F-F046-29A5-7120-DDA48A37A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52310" y="2895632"/>
            <a:ext cx="685800" cy="6858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87E6D8E-05AA-3A65-D1FF-C8D584844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2310" y="2199340"/>
            <a:ext cx="685800" cy="685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9D25725-D2C7-468E-B17E-8814A7789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83547" y="2878653"/>
            <a:ext cx="685800" cy="685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8252635-079C-4A2A-F9C3-3B0F7099CD01}"/>
              </a:ext>
            </a:extLst>
          </p:cNvPr>
          <p:cNvGrpSpPr/>
          <p:nvPr/>
        </p:nvGrpSpPr>
        <p:grpSpPr>
          <a:xfrm>
            <a:off x="1027424" y="3114786"/>
            <a:ext cx="2178524" cy="1590379"/>
            <a:chOff x="2703703" y="2584239"/>
            <a:chExt cx="2178524" cy="15903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AA5225-9D9D-8A17-BA7F-D62C907677C3}"/>
                </a:ext>
              </a:extLst>
            </p:cNvPr>
            <p:cNvSpPr txBox="1"/>
            <p:nvPr/>
          </p:nvSpPr>
          <p:spPr>
            <a:xfrm>
              <a:off x="2816469" y="3712953"/>
              <a:ext cx="2065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Player Pieces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C13F5F7-256A-F981-5FEE-D81AB24878EE}"/>
                    </a:ext>
                  </a:extLst>
                </p:cNvPr>
                <p:cNvSpPr txBox="1"/>
                <p:nvPr/>
              </p:nvSpPr>
              <p:spPr>
                <a:xfrm>
                  <a:off x="3922643" y="2584239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C13F5F7-256A-F981-5FEE-D81AB2487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2643" y="2584239"/>
                  <a:ext cx="957846" cy="110799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99BC65C-A900-57A9-20AB-C634CEDC05D7}"/>
                    </a:ext>
                  </a:extLst>
                </p:cNvPr>
                <p:cNvSpPr txBox="1"/>
                <p:nvPr/>
              </p:nvSpPr>
              <p:spPr>
                <a:xfrm>
                  <a:off x="2703703" y="2584239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[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99BC65C-A900-57A9-20AB-C634CEDC0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3703" y="2584239"/>
                  <a:ext cx="957846" cy="110799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C7460BC0-BE01-5EB9-BBE3-B9542775D3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4818253" y="4257366"/>
            <a:ext cx="685800" cy="685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04F00D1-92A0-9A10-7D11-181F2F639B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4814445" y="3555847"/>
            <a:ext cx="685800" cy="6858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8785C18-FD35-B2A9-9464-790BC4174B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4814444" y="2888012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F1C4782-FAC8-669A-B155-D094A81AB5F3}"/>
                  </a:ext>
                </a:extLst>
              </p:cNvPr>
              <p:cNvSpPr txBox="1"/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Given: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=6, 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F1C4782-FAC8-669A-B155-D094A81AB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blipFill>
                <a:blip r:embed="rId18"/>
                <a:stretch>
                  <a:fillRect l="-33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>
            <a:extLst>
              <a:ext uri="{FF2B5EF4-FFF2-40B4-BE49-F238E27FC236}">
                <a16:creationId xmlns:a16="http://schemas.microsoft.com/office/drawing/2014/main" id="{32F9905F-C9F5-64F5-A40C-D0F64D688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7453" y="4262629"/>
            <a:ext cx="664780" cy="6647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52CFAB2-FFE6-DC80-D15A-155F01269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7453" y="3586234"/>
            <a:ext cx="664780" cy="66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75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C0495-6E1D-CA06-0330-A5A5FA8D5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4490963-C64E-BEFB-BFB4-0BD8392F1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289" y="3402723"/>
            <a:ext cx="685800" cy="68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23CF2-C1E5-501C-8429-E5A4CB475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“Easy” problems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8863E8D-AD20-D176-CCC1-402DA05F3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5435" y="2190986"/>
            <a:ext cx="6860540" cy="34379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31DD3CD-A5FA-E56F-0EFA-1B2C7C79A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6866508" y="4932673"/>
            <a:ext cx="685800" cy="68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88F4933-28F7-A8EC-D295-DB1067B4E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97747" y="4252119"/>
            <a:ext cx="685800" cy="6858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9C8FE52-FB15-A0AD-7AF4-1F90394CBE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8913622" y="4943166"/>
            <a:ext cx="685800" cy="685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0445D8E-3647-11D6-A268-6FB5FA7ACF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8227822" y="4937919"/>
            <a:ext cx="685800" cy="685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F1D313-0FCE-FF5A-1AA9-EE58E2935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552310" y="4937919"/>
            <a:ext cx="685800" cy="685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B8A5DC0-05DE-DBE4-71FB-5980E38831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52310" y="2895632"/>
            <a:ext cx="685800" cy="6858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FFA5F2A-A913-72F9-44B0-1D2880A7B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2310" y="2199340"/>
            <a:ext cx="685800" cy="685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FC76D92-192F-0F3B-D70A-3252EB83A3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83547" y="2878653"/>
            <a:ext cx="685800" cy="685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C70A1FE-C5F7-FA2F-1295-4605EAA01CDB}"/>
              </a:ext>
            </a:extLst>
          </p:cNvPr>
          <p:cNvGrpSpPr/>
          <p:nvPr/>
        </p:nvGrpSpPr>
        <p:grpSpPr>
          <a:xfrm>
            <a:off x="1027424" y="3114786"/>
            <a:ext cx="2178524" cy="1590379"/>
            <a:chOff x="2703703" y="2584239"/>
            <a:chExt cx="2178524" cy="15903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7D76E5-97C4-84C9-185D-E2AAE624C1D2}"/>
                </a:ext>
              </a:extLst>
            </p:cNvPr>
            <p:cNvSpPr txBox="1"/>
            <p:nvPr/>
          </p:nvSpPr>
          <p:spPr>
            <a:xfrm>
              <a:off x="2816469" y="3712953"/>
              <a:ext cx="2065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Player Pieces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1DB7CF5-FBBB-21B2-9D22-E4BA9C3EA97D}"/>
                    </a:ext>
                  </a:extLst>
                </p:cNvPr>
                <p:cNvSpPr txBox="1"/>
                <p:nvPr/>
              </p:nvSpPr>
              <p:spPr>
                <a:xfrm>
                  <a:off x="3922643" y="2584239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1DB7CF5-FBBB-21B2-9D22-E4BA9C3EA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2643" y="2584239"/>
                  <a:ext cx="957846" cy="110799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F7D1BB2-C6E4-3A54-B8A2-1BB96B4EFE9E}"/>
                    </a:ext>
                  </a:extLst>
                </p:cNvPr>
                <p:cNvSpPr txBox="1"/>
                <p:nvPr/>
              </p:nvSpPr>
              <p:spPr>
                <a:xfrm>
                  <a:off x="2703703" y="2584239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[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F7D1BB2-C6E4-3A54-B8A2-1BB96B4EFE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3703" y="2584239"/>
                  <a:ext cx="957846" cy="110799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A87E60C-AC88-87B0-1A9D-5628AC43B7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4818253" y="4257366"/>
            <a:ext cx="685800" cy="685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08FD56D-7888-270C-9F5E-938A9D8F6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4814445" y="3555847"/>
            <a:ext cx="685800" cy="6858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AAFA8C4-7B2A-9927-2C22-BE286A2D7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4814444" y="2888012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08664A-E10D-7600-894D-40F69679B09F}"/>
                  </a:ext>
                </a:extLst>
              </p:cNvPr>
              <p:cNvSpPr txBox="1"/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Given: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=6, 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08664A-E10D-7600-894D-40F69679B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blipFill>
                <a:blip r:embed="rId18"/>
                <a:stretch>
                  <a:fillRect l="-33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>
            <a:extLst>
              <a:ext uri="{FF2B5EF4-FFF2-40B4-BE49-F238E27FC236}">
                <a16:creationId xmlns:a16="http://schemas.microsoft.com/office/drawing/2014/main" id="{CF63831F-90FB-A52F-BA76-8372BD0F6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7453" y="4262629"/>
            <a:ext cx="664780" cy="6647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3DE9924-75B5-11A9-58AF-895DDCB29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7453" y="3586234"/>
            <a:ext cx="664780" cy="6647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005DBA5-CD2D-EBFE-7F6E-047632CF9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232964" y="2895980"/>
            <a:ext cx="664780" cy="6647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00DB3C6-9E4B-B0CE-4CBC-F0C276A77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910939" y="2895980"/>
            <a:ext cx="664780" cy="6647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C3A999F-4EFA-2300-7DA5-63CCE2727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871762" y="2894418"/>
            <a:ext cx="664780" cy="67529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EDA6061-8F92-9048-C775-73B83E3D7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85959" y="2894418"/>
            <a:ext cx="664780" cy="67529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B41072-ADCA-E296-C4CB-C339B6381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500156" y="2894418"/>
            <a:ext cx="664780" cy="6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48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4B20C-E1AC-7575-C61D-D856510C7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9212A5D-FB2F-E7C3-8DDC-BB44C0BC8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289" y="3402723"/>
            <a:ext cx="685800" cy="68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D3FFA1-E8F8-4B44-40DC-FADBC13AB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“Easy” problems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2E53AB-D157-EE8E-E300-35AB3AD44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5435" y="2190986"/>
            <a:ext cx="6860540" cy="34379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69CC6B6-DCF0-D1BC-E9C7-B64FB4C72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6866508" y="4932673"/>
            <a:ext cx="685800" cy="68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6CF8B1-944B-FA41-71DA-E1D2FADD06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97747" y="4252119"/>
            <a:ext cx="685800" cy="6858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797B46-9B5F-7B5B-3015-E628797D5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8913622" y="4943166"/>
            <a:ext cx="685800" cy="685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12D3CC6-5802-67E6-4C59-73386E79D9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8227822" y="4937919"/>
            <a:ext cx="685800" cy="685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E027B5F-EFE8-D6F8-B3C0-37570485B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552310" y="4937919"/>
            <a:ext cx="685800" cy="685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B45768E-8E5D-B47F-FF41-00E5205E32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52310" y="2895632"/>
            <a:ext cx="685800" cy="6858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02E51DC-2064-1B17-98AA-51ADD759AF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2310" y="2199340"/>
            <a:ext cx="685800" cy="685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1C200C-AE91-32E3-25EA-AC68ACB9CB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83547" y="2878653"/>
            <a:ext cx="685800" cy="685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A04E23-EAD9-6BEA-4E43-36C2AA2F2CC9}"/>
              </a:ext>
            </a:extLst>
          </p:cNvPr>
          <p:cNvGrpSpPr/>
          <p:nvPr/>
        </p:nvGrpSpPr>
        <p:grpSpPr>
          <a:xfrm>
            <a:off x="1027424" y="3114786"/>
            <a:ext cx="2178524" cy="1590379"/>
            <a:chOff x="2703703" y="2584239"/>
            <a:chExt cx="2178524" cy="15903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1E0C34-1C53-E8CA-E89B-FF3CA8D086EB}"/>
                </a:ext>
              </a:extLst>
            </p:cNvPr>
            <p:cNvSpPr txBox="1"/>
            <p:nvPr/>
          </p:nvSpPr>
          <p:spPr>
            <a:xfrm>
              <a:off x="2816469" y="3712953"/>
              <a:ext cx="2065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Player Pieces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022C9CD-5905-05D0-B0E0-28B0193D3B86}"/>
                    </a:ext>
                  </a:extLst>
                </p:cNvPr>
                <p:cNvSpPr txBox="1"/>
                <p:nvPr/>
              </p:nvSpPr>
              <p:spPr>
                <a:xfrm>
                  <a:off x="3922643" y="2584239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022C9CD-5905-05D0-B0E0-28B0193D3B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2643" y="2584239"/>
                  <a:ext cx="957846" cy="110799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CFE55C7-0CE6-EAFC-23EB-BBCD39E52DEB}"/>
                    </a:ext>
                  </a:extLst>
                </p:cNvPr>
                <p:cNvSpPr txBox="1"/>
                <p:nvPr/>
              </p:nvSpPr>
              <p:spPr>
                <a:xfrm>
                  <a:off x="2703703" y="2584239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[</m:t>
                        </m:r>
                      </m:oMath>
                    </m:oMathPara>
                  </a14:m>
                  <a:endParaRPr lang="en-US" sz="66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CFE55C7-0CE6-EAFC-23EB-BBCD39E52D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3703" y="2584239"/>
                  <a:ext cx="957846" cy="110799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076F9F7C-0DF6-4470-18D8-A6686ED517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4818253" y="4257366"/>
            <a:ext cx="685800" cy="685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1D39217-EECA-337D-AC96-29377DEEF1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4814445" y="3555847"/>
            <a:ext cx="685800" cy="6858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06E6DD0-8388-0E5C-99DE-D43ADE5D76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4814444" y="2888012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B91A719-F514-887A-FCEA-64976EE077A5}"/>
                  </a:ext>
                </a:extLst>
              </p:cNvPr>
              <p:cNvSpPr txBox="1"/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Given: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=6, 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B91A719-F514-887A-FCEA-64976EE07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447" y="5827495"/>
                <a:ext cx="2914516" cy="461665"/>
              </a:xfrm>
              <a:prstGeom prst="rect">
                <a:avLst/>
              </a:prstGeom>
              <a:blipFill>
                <a:blip r:embed="rId18"/>
                <a:stretch>
                  <a:fillRect l="-33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>
            <a:extLst>
              <a:ext uri="{FF2B5EF4-FFF2-40B4-BE49-F238E27FC236}">
                <a16:creationId xmlns:a16="http://schemas.microsoft.com/office/drawing/2014/main" id="{814A34A5-A3A4-6EA6-7981-4DCAC8ADB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7453" y="4262629"/>
            <a:ext cx="664780" cy="6647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FE693AB-3DD4-0B25-3DB9-1D4E3ED29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7453" y="3586234"/>
            <a:ext cx="664780" cy="6647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01D8FD4-6FDF-178D-CDC1-A4ADA8AE9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232964" y="2895980"/>
            <a:ext cx="664780" cy="6647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56472F2-CA25-F733-4F8C-4AAD04C63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910939" y="2895980"/>
            <a:ext cx="664780" cy="6647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5724FE8-A6CA-D5C4-1EC5-07C1A0533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871762" y="2894418"/>
            <a:ext cx="664780" cy="67529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58B5E20-6F8E-6F64-E84C-7F06AA98D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85959" y="2894418"/>
            <a:ext cx="664780" cy="67529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EECE94E-C525-B247-B445-2055E7288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500156" y="2894418"/>
            <a:ext cx="664780" cy="67529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1D4CC63-9CA0-9805-67EA-5935C30FD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4057" y="3578538"/>
            <a:ext cx="664780" cy="66478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624C3C0-9676-8BF4-D2B1-6AB8189F2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4057" y="4264301"/>
            <a:ext cx="664780" cy="66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1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5E863-0F99-F927-1A0D-AD3FB17A0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F7E18-C23A-0D55-DA84-F2FDB620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“Hard” problems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50DB304-A1A7-0A20-B39F-075ADC3D2E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016242"/>
              </p:ext>
            </p:extLst>
          </p:nvPr>
        </p:nvGraphicFramePr>
        <p:xfrm>
          <a:off x="838200" y="1825625"/>
          <a:ext cx="10424160" cy="302983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953256">
                  <a:extLst>
                    <a:ext uri="{9D8B030D-6E8A-4147-A177-3AD203B41FA5}">
                      <a16:colId xmlns:a16="http://schemas.microsoft.com/office/drawing/2014/main" val="2871749000"/>
                    </a:ext>
                  </a:extLst>
                </a:gridCol>
                <a:gridCol w="3950208">
                  <a:extLst>
                    <a:ext uri="{9D8B030D-6E8A-4147-A177-3AD203B41FA5}">
                      <a16:colId xmlns:a16="http://schemas.microsoft.com/office/drawing/2014/main" val="1155367171"/>
                    </a:ext>
                  </a:extLst>
                </a:gridCol>
                <a:gridCol w="2520696">
                  <a:extLst>
                    <a:ext uri="{9D8B030D-6E8A-4147-A177-3AD203B41FA5}">
                      <a16:colId xmlns:a16="http://schemas.microsoft.com/office/drawing/2014/main" val="3765268961"/>
                    </a:ext>
                  </a:extLst>
                </a:gridCol>
              </a:tblGrid>
              <a:tr h="4695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Player Pieces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Board Pieces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Complexity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44676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4400" dirty="0"/>
                        <a:t>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NP-complete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11078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1541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987204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AC53E93E-0B3C-3FB7-793D-20EAF63229F0}"/>
              </a:ext>
            </a:extLst>
          </p:cNvPr>
          <p:cNvGrpSpPr/>
          <p:nvPr/>
        </p:nvGrpSpPr>
        <p:grpSpPr>
          <a:xfrm>
            <a:off x="5702808" y="3655876"/>
            <a:ext cx="2223516" cy="686012"/>
            <a:chOff x="1904111" y="3866188"/>
            <a:chExt cx="2223516" cy="68601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F1CEDCC-B3D0-09DE-82C9-DB522497D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04111" y="3866400"/>
              <a:ext cx="685800" cy="6858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6F6A075-B8C2-69AC-4281-FC0A35161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72969" y="3866188"/>
              <a:ext cx="685800" cy="6858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3C1F8D0-93C2-8DFA-77E4-282A36701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41827" y="3866400"/>
              <a:ext cx="685800" cy="685800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58DA8600-E21F-5052-A2E7-8833E900E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79725" y="4071981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47AD676-EB57-C2C5-6EDE-6924AB25D96A}"/>
                  </a:ext>
                </a:extLst>
              </p:cNvPr>
              <p:cNvSpPr txBox="1"/>
              <p:nvPr/>
            </p:nvSpPr>
            <p:spPr>
              <a:xfrm>
                <a:off x="838200" y="6024053"/>
                <a:ext cx="99656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Problem: </a:t>
                </a:r>
                <a:r>
                  <a:rPr lang="en-US" sz="2800" dirty="0"/>
                  <a:t>Can the player build a knot of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800" dirty="0"/>
                  <a:t> given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dirty="0"/>
                  <a:t>pieces?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47AD676-EB57-C2C5-6EDE-6924AB25D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24053"/>
                <a:ext cx="9965613" cy="523220"/>
              </a:xfrm>
              <a:prstGeom prst="rect">
                <a:avLst/>
              </a:prstGeom>
              <a:blipFill>
                <a:blip r:embed="rId10"/>
                <a:stretch>
                  <a:fillRect l="-1285" t="-11628" r="-612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2">
            <a:extLst>
              <a:ext uri="{FF2B5EF4-FFF2-40B4-BE49-F238E27FC236}">
                <a16:creationId xmlns:a16="http://schemas.microsoft.com/office/drawing/2014/main" id="{439C1C17-A94B-8216-5B28-E09C77BCC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1427" y="2385782"/>
            <a:ext cx="685800" cy="6858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FCFD76A-8A61-EDA7-FAE0-7E04183E1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0285" y="2385782"/>
            <a:ext cx="685800" cy="685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711AFFA-C87B-48D0-C4AB-EDCA3252E8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60815" y="3223848"/>
            <a:ext cx="685800" cy="6858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6E1FC9D-9F71-9B0E-E48E-D77A69C966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49576" y="2375715"/>
            <a:ext cx="685800" cy="685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155151B-B9DA-6708-F45D-FBD03378E9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29333" y="406735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7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CC4D-4C0D-9693-AB4D-FA6ABF316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“Hard” problems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0875EE-22D9-B0C5-5A59-18F7EF1A2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/>
              <a:lstStyle/>
              <a:p>
                <a:r>
                  <a:rPr lang="en-US" dirty="0"/>
                  <a:t>Planar, directed Hamiltonian Cycle with max degree 3</a:t>
                </a:r>
              </a:p>
              <a:p>
                <a:r>
                  <a:rPr lang="en-US" dirty="0"/>
                  <a:t>Transform graph into equivalent rectilinear embedding with area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Scale new graph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Edges are pumped to be roughly the same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0875EE-22D9-B0C5-5A59-18F7EF1A2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2088" t="-2381" r="-3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>
            <a:extLst>
              <a:ext uri="{FF2B5EF4-FFF2-40B4-BE49-F238E27FC236}">
                <a16:creationId xmlns:a16="http://schemas.microsoft.com/office/drawing/2014/main" id="{AC10E541-0476-F75B-ADC7-BEEA12AC3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254" t="23463"/>
          <a:stretch>
            <a:fillRect/>
          </a:stretch>
        </p:blipFill>
        <p:spPr>
          <a:xfrm>
            <a:off x="7569722" y="2083322"/>
            <a:ext cx="3266503" cy="32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78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28A10-35CB-BD3F-5DF6-9DEAF3068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F28DE-A6DC-2097-0D25-E3E74A2C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“Hard”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F6FDE-DC38-5896-6875-BBA65D71B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Center piece represents the “vertex”</a:t>
            </a:r>
          </a:p>
          <a:p>
            <a:r>
              <a:rPr lang="en-US" dirty="0"/>
              <a:t>Incoming edge(s) are moved to one side</a:t>
            </a:r>
          </a:p>
          <a:p>
            <a:r>
              <a:rPr lang="en-US" dirty="0"/>
              <a:t>Outgoing edge(s) are moved to the other side</a:t>
            </a:r>
          </a:p>
          <a:p>
            <a:r>
              <a:rPr lang="en-US" dirty="0"/>
              <a:t>The “choice” is made by the played pieces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F6C6236-844D-8B04-2E10-CC8162A9E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4200" y="1825625"/>
            <a:ext cx="3924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3A486-6416-BA10-76C3-BDC5F9C5F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0C25-9D69-3B17-3D84-A2B14DE57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“Hard”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8A3AB-0707-D5D3-42E7-B16511757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Center piece represents the “vertex”</a:t>
            </a:r>
          </a:p>
          <a:p>
            <a:r>
              <a:rPr lang="en-US" dirty="0"/>
              <a:t>Incoming edge(s) are moved to one side</a:t>
            </a:r>
          </a:p>
          <a:p>
            <a:r>
              <a:rPr lang="en-US" dirty="0"/>
              <a:t>Outgoing edge(s) are moved to the other side</a:t>
            </a:r>
          </a:p>
          <a:p>
            <a:r>
              <a:rPr lang="en-US" dirty="0"/>
              <a:t>The “choice” is made by the played pieces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72882B-47A7-6815-6DA4-F24149FDD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4199" y="1825624"/>
            <a:ext cx="3924299" cy="392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65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CF979-1A4E-489D-27AD-9627ABEDD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A7261-6C48-88C6-FE55-609F3851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“Hard” problems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A65CD9A-2E03-4623-9622-E31AE0C7E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2215" y="1827147"/>
            <a:ext cx="3922776" cy="39227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89F78B9-7D09-5B9A-570A-7E73DC953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37009" y="1827147"/>
            <a:ext cx="3922776" cy="39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91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13CEC-EC36-0B24-FB3E-9B1A2FBC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99F60C6-1382-A234-C62A-0124482A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7009" y="1827147"/>
            <a:ext cx="3922776" cy="392277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0587797-74BB-BA62-7E0D-EF2154575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2215" y="1827147"/>
            <a:ext cx="3922776" cy="3922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DE5FB7-C715-0F81-F7E1-6424D9C13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1-Player Celtic!: The “Hard” problems</a:t>
            </a:r>
          </a:p>
        </p:txBody>
      </p:sp>
    </p:spTree>
    <p:extLst>
      <p:ext uri="{BB962C8B-B14F-4D97-AF65-F5344CB8AC3E}">
        <p14:creationId xmlns:p14="http://schemas.microsoft.com/office/powerpoint/2010/main" val="1236655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D0D6F-51B1-88D3-D548-2AD846D5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75D3D-65CB-ACFE-6F88-604D3543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Celtic!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60AE323-EF50-A467-7445-A49302DD2304}"/>
              </a:ext>
            </a:extLst>
          </p:cNvPr>
          <p:cNvSpPr/>
          <p:nvPr/>
        </p:nvSpPr>
        <p:spPr>
          <a:xfrm>
            <a:off x="1709928" y="1690687"/>
            <a:ext cx="3931920" cy="3931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BA2952B-83F3-AE9A-65C6-3A8A43F4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6174" y="1934296"/>
            <a:ext cx="3535680" cy="3519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477D15-6C22-3714-0AEE-D8708E5AE4CE}"/>
              </a:ext>
            </a:extLst>
          </p:cNvPr>
          <p:cNvSpPr txBox="1"/>
          <p:nvPr/>
        </p:nvSpPr>
        <p:spPr>
          <a:xfrm>
            <a:off x="8006252" y="5512764"/>
            <a:ext cx="975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Board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2CACD33-B588-BC4A-07D2-1BBB74210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0606" y="4849809"/>
            <a:ext cx="685800" cy="6858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34E4B6E-2F56-F131-51E2-58DE1EF86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69464" y="4849597"/>
            <a:ext cx="685800" cy="68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B82BD33-74E4-22E3-3C38-F34EEBB28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38322" y="4849809"/>
            <a:ext cx="685800" cy="685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59A8BA5-C2A4-14E5-794A-B85F704BF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92702" y="4849809"/>
            <a:ext cx="685800" cy="6858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AFAF053-6EFB-C45A-7557-504AC94E9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47082" y="4849809"/>
            <a:ext cx="685800" cy="6858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1ED6C19-C875-FB07-0E78-4C8ACDE18D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00606" y="4095613"/>
            <a:ext cx="685800" cy="6858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B10DF5A-BDCE-77DD-FE7F-3A481EB62B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74290" y="4091631"/>
            <a:ext cx="685800" cy="6858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5A60A1C-419A-35DC-5540-002FFCB853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333496" y="4095613"/>
            <a:ext cx="685800" cy="6858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55143C4-6956-837B-BF49-781F7DD272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92702" y="4095613"/>
            <a:ext cx="685800" cy="6858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03EC68E-7E08-8C8A-74DD-8D32EB6044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847082" y="4095613"/>
            <a:ext cx="685800" cy="6858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67C7EB0-8116-33D0-B028-C9E23F64C1A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95780" y="2601343"/>
            <a:ext cx="685800" cy="685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98CA97B-2C90-D7E8-4E24-AFEAEF6BA71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569464" y="2601343"/>
            <a:ext cx="685800" cy="6858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EE6C38D-A953-3FDF-7EA7-739411716C1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333496" y="2601343"/>
            <a:ext cx="685800" cy="6858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9B66C276-260E-9AE4-E011-998537EEB3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092702" y="2601343"/>
            <a:ext cx="685800" cy="6858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7C442458-BD36-B5FC-C4D8-A0F794AB7DF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847082" y="2601343"/>
            <a:ext cx="685800" cy="6858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DAF035DF-57E1-6BA5-F203-0EC85561462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95780" y="1847359"/>
            <a:ext cx="685800" cy="6858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8C220662-F8D4-C0FD-5E38-99ABCD7FC6C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569464" y="1847359"/>
            <a:ext cx="685800" cy="6858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4A8FF3FC-CBDE-05B5-9DA2-CDC60620127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333496" y="1847359"/>
            <a:ext cx="685800" cy="6858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2A2FABED-6591-1EBE-A874-2346525A67E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092702" y="1847359"/>
            <a:ext cx="685800" cy="6858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9895485-9C96-8DED-D83C-05692DB05FD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847082" y="1847359"/>
            <a:ext cx="685800" cy="6858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D70125-47C7-A570-F2D6-4041BEA1DB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00606" y="3355327"/>
            <a:ext cx="685800" cy="6858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198597A-4524-7681-7313-6FCC2DB4DD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74290" y="3351345"/>
            <a:ext cx="685800" cy="6858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54EDDF76-ABDF-7F66-A78A-2705FEAA29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333496" y="3355327"/>
            <a:ext cx="685800" cy="6858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512EB8C0-4BB9-9070-2224-9F9C402ADE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92702" y="3355327"/>
            <a:ext cx="685800" cy="6858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400638A-59A5-056E-8491-482CF3F372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847082" y="3355327"/>
            <a:ext cx="685800" cy="6858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2B32342-720A-F895-1580-C359EF73ACE6}"/>
              </a:ext>
            </a:extLst>
          </p:cNvPr>
          <p:cNvSpPr txBox="1"/>
          <p:nvPr/>
        </p:nvSpPr>
        <p:spPr>
          <a:xfrm>
            <a:off x="3140324" y="5686809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Pieces</a:t>
            </a:r>
          </a:p>
        </p:txBody>
      </p:sp>
    </p:spTree>
    <p:extLst>
      <p:ext uri="{BB962C8B-B14F-4D97-AF65-F5344CB8AC3E}">
        <p14:creationId xmlns:p14="http://schemas.microsoft.com/office/powerpoint/2010/main" val="38966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7096 -0.31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162 L 0.38946 -0.2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10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32761 0.110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57735 -0.2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67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33685 -0.3192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-1597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33216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27513 0.0164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81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40677 0.4229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2113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432 -0.36343 L 0.46419 -0.1155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38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27578 -0.0145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-74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4569 0.4231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2115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38933 0.3131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6" y="1564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50886 0.42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43" y="2115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51459 0.2120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1060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57188 -0.1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576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50899 -0.0006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43" y="-4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39974 -0.1069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534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40612 -0.1076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-53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8047 -0.0935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-467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40664 0.00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39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39414 -0.3115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1AA68-A9D0-9F77-CD95-D342547AB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2C80-D515-D71F-6B87-E06D1DF8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0-Player Celtic!</a:t>
            </a:r>
          </a:p>
        </p:txBody>
      </p:sp>
    </p:spTree>
    <p:extLst>
      <p:ext uri="{BB962C8B-B14F-4D97-AF65-F5344CB8AC3E}">
        <p14:creationId xmlns:p14="http://schemas.microsoft.com/office/powerpoint/2010/main" val="2236497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DF58A-1BCA-BE51-73C0-30E783D0A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EA22C-02FF-DA74-3E6A-89E23A6C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Generalization: 0-Player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5C3C5F-FFED-FF7C-BC8F-CA8F6996E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6174" y="1751416"/>
            <a:ext cx="3535680" cy="351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9B45A0D-1DF8-0631-5FC0-0E467033EECA}"/>
                  </a:ext>
                </a:extLst>
              </p:cNvPr>
              <p:cNvSpPr txBox="1"/>
              <p:nvPr/>
            </p:nvSpPr>
            <p:spPr>
              <a:xfrm>
                <a:off x="8242786" y="4666717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9B45A0D-1DF8-0631-5FC0-0E467033E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786" y="4666717"/>
                <a:ext cx="51007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0632620-A21F-FC32-AE4F-2E98DF4FC637}"/>
                  </a:ext>
                </a:extLst>
              </p:cNvPr>
              <p:cNvSpPr txBox="1"/>
              <p:nvPr/>
            </p:nvSpPr>
            <p:spPr>
              <a:xfrm>
                <a:off x="9727438" y="3280532"/>
                <a:ext cx="3433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0632620-A21F-FC32-AE4F-2E98DF4FC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7438" y="3280532"/>
                <a:ext cx="34336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F2553747-C038-1E4C-AA4C-98D60B582C3E}"/>
              </a:ext>
            </a:extLst>
          </p:cNvPr>
          <p:cNvGrpSpPr/>
          <p:nvPr/>
        </p:nvGrpSpPr>
        <p:grpSpPr>
          <a:xfrm>
            <a:off x="1101824" y="3590295"/>
            <a:ext cx="5372233" cy="1562947"/>
            <a:chOff x="1101824" y="4312671"/>
            <a:chExt cx="5372233" cy="156294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A47F2DE-033E-C016-3E8C-3F0ED00D7C99}"/>
                </a:ext>
              </a:extLst>
            </p:cNvPr>
            <p:cNvSpPr txBox="1"/>
            <p:nvPr/>
          </p:nvSpPr>
          <p:spPr>
            <a:xfrm>
              <a:off x="2755735" y="5413953"/>
              <a:ext cx="20134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Board Pieces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125CBAF-F81E-0B8E-0675-6529D2C8B59A}"/>
                    </a:ext>
                  </a:extLst>
                </p:cNvPr>
                <p:cNvSpPr txBox="1"/>
                <p:nvPr/>
              </p:nvSpPr>
              <p:spPr>
                <a:xfrm>
                  <a:off x="5516211" y="4312671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66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125CBAF-F81E-0B8E-0675-6529D2C8B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6211" y="4312671"/>
                  <a:ext cx="957846" cy="110799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E7F47ADE-C259-FA51-6434-B535B56BF117}"/>
                    </a:ext>
                  </a:extLst>
                </p:cNvPr>
                <p:cNvSpPr txBox="1"/>
                <p:nvPr/>
              </p:nvSpPr>
              <p:spPr>
                <a:xfrm>
                  <a:off x="1101824" y="4312671"/>
                  <a:ext cx="95784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</m:oMath>
                    </m:oMathPara>
                  </a14:m>
                  <a:endParaRPr lang="en-US" sz="66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E7F47ADE-C259-FA51-6434-B535B56BF1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824" y="4312671"/>
                  <a:ext cx="957846" cy="110799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0CAEF2D-5A38-6378-5925-C47FB4796B96}"/>
                </a:ext>
              </a:extLst>
            </p:cNvPr>
            <p:cNvGrpSpPr/>
            <p:nvPr/>
          </p:nvGrpSpPr>
          <p:grpSpPr>
            <a:xfrm>
              <a:off x="1904111" y="4588564"/>
              <a:ext cx="3732276" cy="686012"/>
              <a:chOff x="1865574" y="4588458"/>
              <a:chExt cx="3732276" cy="686012"/>
            </a:xfrm>
          </p:grpSpPr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04A4B5EA-62AB-1F1E-FD0C-0FB9818EC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865574" y="458867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B5FFEBD5-0088-55FE-6A81-5ED6C773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634432" y="458845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E0120AA2-016A-51DF-006A-A208271D3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403290" y="458867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A9BEFB25-9DC3-F672-19ED-389135E6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157670" y="458867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8C468D22-1FBB-7E10-74E6-CFF1072F4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4912050" y="4588670"/>
                <a:ext cx="685800" cy="685800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D5110C-BE81-A477-454A-6F9EDC10BB12}"/>
              </a:ext>
            </a:extLst>
          </p:cNvPr>
          <p:cNvGrpSpPr/>
          <p:nvPr/>
        </p:nvGrpSpPr>
        <p:grpSpPr>
          <a:xfrm>
            <a:off x="2848581" y="2148132"/>
            <a:ext cx="1827744" cy="1286008"/>
            <a:chOff x="2848581" y="2148132"/>
            <a:chExt cx="1827744" cy="128600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9D8D3F7-2362-5BC6-4DCC-298F78FE4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10800000">
              <a:off x="3461772" y="2148132"/>
              <a:ext cx="685800" cy="6858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6996D5-C75D-4249-0A6D-34CF400ED64D}"/>
                </a:ext>
              </a:extLst>
            </p:cNvPr>
            <p:cNvSpPr txBox="1"/>
            <p:nvPr/>
          </p:nvSpPr>
          <p:spPr>
            <a:xfrm>
              <a:off x="2848581" y="2972475"/>
              <a:ext cx="18277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Initial Piece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414637-2282-F263-F1F2-80E1782B8859}"/>
                  </a:ext>
                </a:extLst>
              </p:cNvPr>
              <p:cNvSpPr txBox="1"/>
              <p:nvPr/>
            </p:nvSpPr>
            <p:spPr>
              <a:xfrm>
                <a:off x="838200" y="6024053"/>
                <a:ext cx="86176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Problem: </a:t>
                </a:r>
                <a:r>
                  <a:rPr lang="en-US" sz="2800" dirty="0"/>
                  <a:t>Does the simulation build a knot of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800" dirty="0"/>
                  <a:t>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414637-2282-F263-F1F2-80E1782B8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24053"/>
                <a:ext cx="8617616" cy="523220"/>
              </a:xfrm>
              <a:prstGeom prst="rect">
                <a:avLst/>
              </a:prstGeom>
              <a:blipFill>
                <a:blip r:embed="rId23"/>
                <a:stretch>
                  <a:fillRect l="-1486" t="-11628" r="-354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560F00-BDC3-986B-4FDB-F9B4A630F417}"/>
                  </a:ext>
                </a:extLst>
              </p:cNvPr>
              <p:cNvSpPr txBox="1"/>
              <p:nvPr/>
            </p:nvSpPr>
            <p:spPr>
              <a:xfrm>
                <a:off x="8242786" y="5326936"/>
                <a:ext cx="4287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560F00-BDC3-986B-4FDB-F9B4A630F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786" y="5326936"/>
                <a:ext cx="428771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951598-9C39-CC8A-A867-3BDBA83C924C}"/>
                  </a:ext>
                </a:extLst>
              </p:cNvPr>
              <p:cNvSpPr txBox="1"/>
              <p:nvPr/>
            </p:nvSpPr>
            <p:spPr>
              <a:xfrm>
                <a:off x="10369526" y="3280532"/>
                <a:ext cx="4287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951598-9C39-CC8A-A867-3BDBA83C9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9526" y="3280532"/>
                <a:ext cx="428771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849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424F7-472F-B761-3E43-83046DBD5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F838-BC8F-B4F7-F54C-0A6958A8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0-Player Celtic!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98D21DC-25C6-A315-5C6B-B60FC14AB4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454664"/>
              </p:ext>
            </p:extLst>
          </p:nvPr>
        </p:nvGraphicFramePr>
        <p:xfrm>
          <a:off x="838200" y="1825625"/>
          <a:ext cx="10424160" cy="132295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953256">
                  <a:extLst>
                    <a:ext uri="{9D8B030D-6E8A-4147-A177-3AD203B41FA5}">
                      <a16:colId xmlns:a16="http://schemas.microsoft.com/office/drawing/2014/main" val="2871749000"/>
                    </a:ext>
                  </a:extLst>
                </a:gridCol>
                <a:gridCol w="3950208">
                  <a:extLst>
                    <a:ext uri="{9D8B030D-6E8A-4147-A177-3AD203B41FA5}">
                      <a16:colId xmlns:a16="http://schemas.microsoft.com/office/drawing/2014/main" val="1155367171"/>
                    </a:ext>
                  </a:extLst>
                </a:gridCol>
                <a:gridCol w="2520696">
                  <a:extLst>
                    <a:ext uri="{9D8B030D-6E8A-4147-A177-3AD203B41FA5}">
                      <a16:colId xmlns:a16="http://schemas.microsoft.com/office/drawing/2014/main" val="3765268961"/>
                    </a:ext>
                  </a:extLst>
                </a:gridCol>
              </a:tblGrid>
              <a:tr h="4695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Player Pieces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Board Pieces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Complexity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44676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4400" dirty="0"/>
                        <a:t>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P-complete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1107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3C326952-BF1A-D442-D310-D893614E197D}"/>
              </a:ext>
            </a:extLst>
          </p:cNvPr>
          <p:cNvGrpSpPr/>
          <p:nvPr/>
        </p:nvGrpSpPr>
        <p:grpSpPr>
          <a:xfrm>
            <a:off x="1306433" y="2373456"/>
            <a:ext cx="2977896" cy="686012"/>
            <a:chOff x="1904111" y="3866188"/>
            <a:chExt cx="2977896" cy="686012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FB268C9-7319-EF3E-82D5-FCE5336AD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04111" y="3866400"/>
              <a:ext cx="685800" cy="68580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ABD8EDB-8160-C7C1-A21A-3C2B1F0FA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72969" y="3866188"/>
              <a:ext cx="685800" cy="6858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8614783-D353-B40F-65B4-216C12C4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41827" y="3866400"/>
              <a:ext cx="685800" cy="6858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D03130D2-4C1B-98A2-2915-8D52FAE14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96207" y="3866400"/>
              <a:ext cx="685800" cy="6858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CC789A-2D7C-932A-92EF-651B6855BF30}"/>
              </a:ext>
            </a:extLst>
          </p:cNvPr>
          <p:cNvGrpSpPr/>
          <p:nvPr/>
        </p:nvGrpSpPr>
        <p:grpSpPr>
          <a:xfrm>
            <a:off x="4885327" y="2373244"/>
            <a:ext cx="3732276" cy="686012"/>
            <a:chOff x="4861197" y="2373244"/>
            <a:chExt cx="3732276" cy="68601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FBC1653-B0E8-235F-A2DE-2CD608176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61197" y="2373456"/>
              <a:ext cx="685800" cy="68580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A8A5C75-42EC-5668-AA96-CADA23B08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0055" y="2373244"/>
              <a:ext cx="685800" cy="68580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738AF27-83F2-7229-FD33-EF9CCA364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98913" y="2373456"/>
              <a:ext cx="685800" cy="68580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540CBC0-FCD1-3509-0E9B-9178CEA1F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53293" y="2373456"/>
              <a:ext cx="685800" cy="68580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C1A83AF-2E7A-F20F-AD63-AB6024C57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07673" y="2373456"/>
              <a:ext cx="685800" cy="685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9F4A3E5-F01B-CA94-909F-600407E8D502}"/>
                  </a:ext>
                </a:extLst>
              </p:cNvPr>
              <p:cNvSpPr txBox="1"/>
              <p:nvPr/>
            </p:nvSpPr>
            <p:spPr>
              <a:xfrm>
                <a:off x="838200" y="6024053"/>
                <a:ext cx="86176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Problem: </a:t>
                </a:r>
                <a:r>
                  <a:rPr lang="en-US" sz="2800" dirty="0"/>
                  <a:t>Does the simulation build a knot of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800" dirty="0"/>
                  <a:t>?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9F4A3E5-F01B-CA94-909F-600407E8D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24053"/>
                <a:ext cx="8617616" cy="523220"/>
              </a:xfrm>
              <a:prstGeom prst="rect">
                <a:avLst/>
              </a:prstGeom>
              <a:blipFill>
                <a:blip r:embed="rId12"/>
                <a:stretch>
                  <a:fillRect l="-1486" t="-11628" r="-354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49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5F8E-A311-10F9-3644-6CF0DF9C2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8232-C5C7-75C4-FEE0-B7F7081F8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piece combinations missing for Generalized 1-Player Celtic!</a:t>
            </a:r>
          </a:p>
          <a:p>
            <a:r>
              <a:rPr lang="en-US" dirty="0"/>
              <a:t>More balanced pieces for Generalized 2-Player Celtic!</a:t>
            </a:r>
          </a:p>
          <a:p>
            <a:r>
              <a:rPr lang="en-US" dirty="0"/>
              <a:t>FPT, approximations for maximally sized knots</a:t>
            </a:r>
          </a:p>
          <a:p>
            <a:r>
              <a:rPr lang="en-US" dirty="0"/>
              <a:t>Is Celtic! a 1</a:t>
            </a:r>
            <a:r>
              <a:rPr lang="en-US" baseline="30000" dirty="0"/>
              <a:t>st</a:t>
            </a:r>
            <a:r>
              <a:rPr lang="en-US" dirty="0"/>
              <a:t> player win, 2</a:t>
            </a:r>
            <a:r>
              <a:rPr lang="en-US" baseline="30000" dirty="0"/>
              <a:t>nd</a:t>
            </a:r>
            <a:r>
              <a:rPr lang="en-US" dirty="0"/>
              <a:t> player win, or a draw?</a:t>
            </a:r>
          </a:p>
          <a:p>
            <a:r>
              <a:rPr lang="en-US" dirty="0"/>
              <a:t>Pattern based complexity of the knots.</a:t>
            </a:r>
          </a:p>
          <a:p>
            <a:r>
              <a:rPr lang="en-US"/>
              <a:t>Consider &gt; genus-1 knot assembly.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91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262B3-4FA9-6281-586F-DF432C29A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id with a pattern&#10;&#10;AI-generated content may be incorrect.">
            <a:extLst>
              <a:ext uri="{FF2B5EF4-FFF2-40B4-BE49-F238E27FC236}">
                <a16:creationId xmlns:a16="http://schemas.microsoft.com/office/drawing/2014/main" id="{CF9998B5-9A90-D7D4-2E07-9D18A8EDF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C6E05-2987-899E-5274-6C6BDDC2D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48" y="411479"/>
            <a:ext cx="11850624" cy="1050227"/>
          </a:xfrm>
        </p:spPr>
        <p:txBody>
          <a:bodyPr/>
          <a:lstStyle/>
          <a:p>
            <a:r>
              <a:rPr lang="en-US" dirty="0"/>
              <a:t>Tile-based Knot Assembly with Celtic!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B369C-2E7B-162D-1442-56CC967DD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88038"/>
            <a:ext cx="9144000" cy="869378"/>
          </a:xfrm>
        </p:spPr>
        <p:txBody>
          <a:bodyPr/>
          <a:lstStyle/>
          <a:p>
            <a:r>
              <a:rPr lang="en-US" dirty="0"/>
              <a:t>Authors: Divya Bajaj, </a:t>
            </a:r>
            <a:r>
              <a:rPr lang="en-US" b="1" dirty="0"/>
              <a:t>Ryan Knobel</a:t>
            </a:r>
            <a:r>
              <a:rPr lang="en-US" dirty="0"/>
              <a:t>, Juan Manuel Perez, Rene Reyes, Ramiro Santos, Tim Wylie</a:t>
            </a:r>
          </a:p>
        </p:txBody>
      </p:sp>
    </p:spTree>
    <p:extLst>
      <p:ext uri="{BB962C8B-B14F-4D97-AF65-F5344CB8AC3E}">
        <p14:creationId xmlns:p14="http://schemas.microsoft.com/office/powerpoint/2010/main" val="305713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D5687-A050-972A-A61E-3DDCB2AB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Celtic! - Scoring</a:t>
            </a:r>
          </a:p>
        </p:txBody>
      </p:sp>
      <p:pic>
        <p:nvPicPr>
          <p:cNvPr id="5" name="Picture 4" descr="A yellow and blue celtic knot&#10;&#10;AI-generated content may be incorrect.">
            <a:extLst>
              <a:ext uri="{FF2B5EF4-FFF2-40B4-BE49-F238E27FC236}">
                <a16:creationId xmlns:a16="http://schemas.microsoft.com/office/drawing/2014/main" id="{9D626661-8CCA-C0EB-9E57-A763BCD85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75" y="1690688"/>
            <a:ext cx="4467849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06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6538-BA52-6503-42AE-6CD47F58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3B8B5-1CA1-B4B2-2B4F-5E1676AD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Celtic! - Scoring</a:t>
            </a:r>
          </a:p>
        </p:txBody>
      </p:sp>
      <p:pic>
        <p:nvPicPr>
          <p:cNvPr id="5" name="Picture 4" descr="A yellow and blue celtic knot&#10;&#10;AI-generated content may be incorrect.">
            <a:extLst>
              <a:ext uri="{FF2B5EF4-FFF2-40B4-BE49-F238E27FC236}">
                <a16:creationId xmlns:a16="http://schemas.microsoft.com/office/drawing/2014/main" id="{4618FDBF-30A0-0B7A-DBDF-C4E0AB182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75" y="1690688"/>
            <a:ext cx="4467849" cy="44487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BA0EDC-7D56-204C-91E8-E4DCAA2EBBF1}"/>
                  </a:ext>
                </a:extLst>
              </p14:cNvPr>
              <p14:cNvContentPartPr/>
              <p14:nvPr/>
            </p14:nvContentPartPr>
            <p14:xfrm>
              <a:off x="4953300" y="1866480"/>
              <a:ext cx="1359720" cy="1456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BA0EDC-7D56-204C-91E8-E4DCAA2EBB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90317" y="1803480"/>
                <a:ext cx="1485327" cy="15825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A92B071-A7CB-B32A-7BA7-6F8B29DB9BA8}"/>
              </a:ext>
            </a:extLst>
          </p:cNvPr>
          <p:cNvSpPr txBox="1"/>
          <p:nvPr/>
        </p:nvSpPr>
        <p:spPr>
          <a:xfrm>
            <a:off x="5056632" y="13213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0CFE5-2A65-4336-C446-61386DEE285E}"/>
              </a:ext>
            </a:extLst>
          </p:cNvPr>
          <p:cNvSpPr txBox="1"/>
          <p:nvPr/>
        </p:nvSpPr>
        <p:spPr>
          <a:xfrm>
            <a:off x="5941950" y="13213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0023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C547D-4289-1861-9446-DBEC40A55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AF06F-BCD0-1FD8-EB12-7A6751BB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Celtic! - Scoring</a:t>
            </a:r>
          </a:p>
        </p:txBody>
      </p:sp>
      <p:pic>
        <p:nvPicPr>
          <p:cNvPr id="5" name="Picture 4" descr="A yellow and blue celtic knot&#10;&#10;AI-generated content may be incorrect.">
            <a:extLst>
              <a:ext uri="{FF2B5EF4-FFF2-40B4-BE49-F238E27FC236}">
                <a16:creationId xmlns:a16="http://schemas.microsoft.com/office/drawing/2014/main" id="{A968EC9F-788F-E6D1-CD35-CC1F28E5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75" y="1690688"/>
            <a:ext cx="4467849" cy="44487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148EA2B-4DF5-272E-2CEF-B60AC46D769B}"/>
                  </a:ext>
                </a:extLst>
              </p14:cNvPr>
              <p14:cNvContentPartPr/>
              <p14:nvPr/>
            </p14:nvContentPartPr>
            <p14:xfrm>
              <a:off x="4953300" y="1866480"/>
              <a:ext cx="1359720" cy="1456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148EA2B-4DF5-272E-2CEF-B60AC46D76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90317" y="1803480"/>
                <a:ext cx="1485327" cy="15825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D8378E8-DB1E-CE22-0211-65E32E7029DB}"/>
              </a:ext>
            </a:extLst>
          </p:cNvPr>
          <p:cNvSpPr txBox="1"/>
          <p:nvPr/>
        </p:nvSpPr>
        <p:spPr>
          <a:xfrm>
            <a:off x="1013909" y="1690688"/>
            <a:ext cx="15350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Score</a:t>
            </a:r>
          </a:p>
          <a:p>
            <a:r>
              <a:rPr lang="en-US" dirty="0"/>
              <a:t>Knot 1: Tie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AB376-6783-D7FA-4920-5C2C0AB79E33}"/>
              </a:ext>
            </a:extLst>
          </p:cNvPr>
          <p:cNvSpPr txBox="1"/>
          <p:nvPr/>
        </p:nvSpPr>
        <p:spPr>
          <a:xfrm>
            <a:off x="5056632" y="13213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2FDA7-6721-42D7-7006-1088DB72B190}"/>
              </a:ext>
            </a:extLst>
          </p:cNvPr>
          <p:cNvSpPr txBox="1"/>
          <p:nvPr/>
        </p:nvSpPr>
        <p:spPr>
          <a:xfrm>
            <a:off x="5941950" y="13213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8849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82DA4-52AB-0D85-AA1A-43F71770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74BE2-1A1C-C947-DB8F-A6918D47B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Celtic! - Scoring</a:t>
            </a:r>
          </a:p>
        </p:txBody>
      </p:sp>
      <p:pic>
        <p:nvPicPr>
          <p:cNvPr id="5" name="Picture 4" descr="A yellow and blue celtic knot&#10;&#10;AI-generated content may be incorrect.">
            <a:extLst>
              <a:ext uri="{FF2B5EF4-FFF2-40B4-BE49-F238E27FC236}">
                <a16:creationId xmlns:a16="http://schemas.microsoft.com/office/drawing/2014/main" id="{B60735CB-CDC0-A738-732E-42D55F392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75" y="1690688"/>
            <a:ext cx="4467849" cy="4448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A8E7F-40A2-41D6-D9D6-8539EDBF81FA}"/>
              </a:ext>
            </a:extLst>
          </p:cNvPr>
          <p:cNvSpPr txBox="1"/>
          <p:nvPr/>
        </p:nvSpPr>
        <p:spPr>
          <a:xfrm>
            <a:off x="1013909" y="1690688"/>
            <a:ext cx="15350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Score</a:t>
            </a:r>
          </a:p>
          <a:p>
            <a:r>
              <a:rPr lang="en-US" dirty="0"/>
              <a:t>Knot 1: Tie</a:t>
            </a:r>
          </a:p>
        </p:txBody>
      </p:sp>
    </p:spTree>
    <p:extLst>
      <p:ext uri="{BB962C8B-B14F-4D97-AF65-F5344CB8AC3E}">
        <p14:creationId xmlns:p14="http://schemas.microsoft.com/office/powerpoint/2010/main" val="1881358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27B72-F5D2-258F-374F-6049DCBD0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D9E0EB0-F58B-6604-768C-02DAD7E38383}"/>
              </a:ext>
            </a:extLst>
          </p:cNvPr>
          <p:cNvGrpSpPr>
            <a:grpSpLocks/>
          </p:cNvGrpSpPr>
          <p:nvPr/>
        </p:nvGrpSpPr>
        <p:grpSpPr>
          <a:xfrm>
            <a:off x="3862075" y="1690688"/>
            <a:ext cx="4467849" cy="4448796"/>
            <a:chOff x="3862075" y="1690688"/>
            <a:chExt cx="4467849" cy="4448796"/>
          </a:xfrm>
        </p:grpSpPr>
        <p:pic>
          <p:nvPicPr>
            <p:cNvPr id="5" name="Picture 4" descr="A yellow and blue celtic knot&#10;&#10;AI-generated content may be incorrect.">
              <a:extLst>
                <a:ext uri="{FF2B5EF4-FFF2-40B4-BE49-F238E27FC236}">
                  <a16:creationId xmlns:a16="http://schemas.microsoft.com/office/drawing/2014/main" id="{922CB907-5BAE-8CA9-DB90-23230CB9D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075" y="1690688"/>
              <a:ext cx="4467849" cy="44487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1788BF-C1E1-8BB3-4021-F32B9832AFB7}"/>
                </a:ext>
              </a:extLst>
            </p:cNvPr>
            <p:cNvSpPr txBox="1">
              <a:spLocks/>
            </p:cNvSpPr>
            <p:nvPr/>
          </p:nvSpPr>
          <p:spPr>
            <a:xfrm>
              <a:off x="6204600" y="437243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5C1FB8-D249-EF92-4A52-8B47394E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Celtic! - Scoring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0123F-022A-FB65-7143-E36F5D1A1858}"/>
              </a:ext>
            </a:extLst>
          </p:cNvPr>
          <p:cNvSpPr txBox="1"/>
          <p:nvPr/>
        </p:nvSpPr>
        <p:spPr>
          <a:xfrm>
            <a:off x="1013909" y="1690688"/>
            <a:ext cx="15350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Score</a:t>
            </a:r>
          </a:p>
          <a:p>
            <a:r>
              <a:rPr lang="en-US" dirty="0"/>
              <a:t>Knot 1: Tie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A8B14FC-748C-CC86-98F5-2B852F7CA70C}"/>
                  </a:ext>
                </a:extLst>
              </p14:cNvPr>
              <p14:cNvContentPartPr/>
              <p14:nvPr/>
            </p14:nvContentPartPr>
            <p14:xfrm>
              <a:off x="5501520" y="1981296"/>
              <a:ext cx="2608920" cy="2608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A8B14FC-748C-CC86-98F5-2B852F7CA7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8520" y="1918296"/>
                <a:ext cx="2734560" cy="27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81A0FF4-B83A-6D36-070C-81CD908A4C86}"/>
                  </a:ext>
                </a:extLst>
              </p14:cNvPr>
              <p14:cNvContentPartPr/>
              <p14:nvPr/>
            </p14:nvContentPartPr>
            <p14:xfrm>
              <a:off x="4570200" y="1946016"/>
              <a:ext cx="2597400" cy="2597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81A0FF4-B83A-6D36-070C-81CD908A4C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7200" y="1883016"/>
                <a:ext cx="2723040" cy="27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D3920FB-A064-51B0-986D-B78DDDE5044D}"/>
                  </a:ext>
                </a:extLst>
              </p14:cNvPr>
              <p14:cNvContentPartPr/>
              <p14:nvPr/>
            </p14:nvContentPartPr>
            <p14:xfrm>
              <a:off x="4133160" y="1966176"/>
              <a:ext cx="786600" cy="786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D3920FB-A064-51B0-986D-B78DDDE504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0160" y="1903176"/>
                <a:ext cx="91224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D3C76C5-98A0-5F4F-D7E5-69A70C07696F}"/>
                  </a:ext>
                </a:extLst>
              </p14:cNvPr>
              <p14:cNvContentPartPr/>
              <p14:nvPr/>
            </p14:nvContentPartPr>
            <p14:xfrm>
              <a:off x="7214400" y="5013936"/>
              <a:ext cx="884160" cy="884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D3C76C5-98A0-5F4F-D7E5-69A70C07696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51760" y="4950936"/>
                <a:ext cx="1009800" cy="10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B3FEDB2-1C3A-C64E-DA77-2C8D2BF1C08D}"/>
                  </a:ext>
                </a:extLst>
              </p14:cNvPr>
              <p14:cNvContentPartPr/>
              <p14:nvPr/>
            </p14:nvContentPartPr>
            <p14:xfrm>
              <a:off x="4553640" y="5024736"/>
              <a:ext cx="837000" cy="837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B3FEDB2-1C3A-C64E-DA77-2C8D2BF1C0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90640" y="4962096"/>
                <a:ext cx="962640" cy="9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C97659-29D2-6604-457F-D238B2DEE85E}"/>
                  </a:ext>
                </a:extLst>
              </p14:cNvPr>
              <p14:cNvContentPartPr/>
              <p14:nvPr/>
            </p14:nvContentPartPr>
            <p14:xfrm>
              <a:off x="5006880" y="5023296"/>
              <a:ext cx="868680" cy="868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C97659-29D2-6604-457F-D238B2DEE85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44240" y="4960296"/>
                <a:ext cx="994320" cy="9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65E2ABD-339D-8D3E-98FC-E541E4342C90}"/>
                  </a:ext>
                </a:extLst>
              </p14:cNvPr>
              <p14:cNvContentPartPr/>
              <p14:nvPr/>
            </p14:nvContentPartPr>
            <p14:xfrm>
              <a:off x="6289920" y="4996296"/>
              <a:ext cx="900720" cy="900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65E2ABD-339D-8D3E-98FC-E541E4342C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27280" y="4933656"/>
                <a:ext cx="1026360" cy="10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2BF0FE8-DDBA-110E-A8DB-578E4DB9A3FF}"/>
                  </a:ext>
                </a:extLst>
              </p14:cNvPr>
              <p14:cNvContentPartPr/>
              <p14:nvPr/>
            </p14:nvContentPartPr>
            <p14:xfrm>
              <a:off x="4096800" y="2341296"/>
              <a:ext cx="361800" cy="361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2BF0FE8-DDBA-110E-A8DB-578E4DB9A3F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33800" y="2278296"/>
                <a:ext cx="48744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FE56F60-401F-B29A-22AB-20B509467391}"/>
                  </a:ext>
                </a:extLst>
              </p14:cNvPr>
              <p14:cNvContentPartPr/>
              <p14:nvPr/>
            </p14:nvContentPartPr>
            <p14:xfrm>
              <a:off x="4092120" y="1952136"/>
              <a:ext cx="360" cy="379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FE56F60-401F-B29A-22AB-20B50946739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29480" y="1889496"/>
                <a:ext cx="12600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A3BE87A-D538-E887-AF40-4104B68DF575}"/>
                  </a:ext>
                </a:extLst>
              </p14:cNvPr>
              <p14:cNvContentPartPr/>
              <p14:nvPr/>
            </p14:nvContentPartPr>
            <p14:xfrm>
              <a:off x="4119840" y="2752056"/>
              <a:ext cx="360" cy="352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A3BE87A-D538-E887-AF40-4104B68DF57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56840" y="2689416"/>
                <a:ext cx="12600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5FFB8E5-B591-D951-80AF-BDC73DE2160F}"/>
                  </a:ext>
                </a:extLst>
              </p14:cNvPr>
              <p14:cNvContentPartPr/>
              <p14:nvPr/>
            </p14:nvContentPartPr>
            <p14:xfrm>
              <a:off x="4476240" y="2706696"/>
              <a:ext cx="360" cy="407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5FFB8E5-B591-D951-80AF-BDC73DE216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413600" y="2643696"/>
                <a:ext cx="126000" cy="53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068B4F4-6114-BD0B-3EF9-54D1C5624859}"/>
                  </a:ext>
                </a:extLst>
              </p14:cNvPr>
              <p14:cNvContentPartPr/>
              <p14:nvPr/>
            </p14:nvContentPartPr>
            <p14:xfrm>
              <a:off x="7173720" y="4535136"/>
              <a:ext cx="360" cy="4622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068B4F4-6114-BD0B-3EF9-54D1C562485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11080" y="4472496"/>
                <a:ext cx="126000" cy="58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50E8A26-0FC4-DB2E-5CB3-E0D9ECAD976A}"/>
                  </a:ext>
                </a:extLst>
              </p14:cNvPr>
              <p14:cNvContentPartPr/>
              <p14:nvPr/>
            </p14:nvContentPartPr>
            <p14:xfrm>
              <a:off x="8143200" y="4600296"/>
              <a:ext cx="360" cy="383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50E8A26-0FC4-DB2E-5CB3-E0D9ECAD976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080200" y="4537296"/>
                <a:ext cx="12600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695FC02-A794-705B-41CC-DE3023C458F5}"/>
                  </a:ext>
                </a:extLst>
              </p14:cNvPr>
              <p14:cNvContentPartPr/>
              <p14:nvPr/>
            </p14:nvContentPartPr>
            <p14:xfrm>
              <a:off x="4087440" y="1960776"/>
              <a:ext cx="48384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695FC02-A794-705B-41CC-DE3023C458F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24440" y="1897776"/>
                <a:ext cx="6094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BB9E07F-E3DD-AB62-3835-F8DA91793C5B}"/>
                  </a:ext>
                </a:extLst>
              </p14:cNvPr>
              <p14:cNvContentPartPr/>
              <p14:nvPr/>
            </p14:nvContentPartPr>
            <p14:xfrm>
              <a:off x="4946760" y="1942416"/>
              <a:ext cx="5385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BB9E07F-E3DD-AB62-3835-F8DA91793C5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84120" y="1879776"/>
                <a:ext cx="6642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EB5D632-A3D0-B1F4-E070-433B704DA4E5}"/>
                  </a:ext>
                </a:extLst>
              </p14:cNvPr>
              <p14:cNvContentPartPr/>
              <p14:nvPr/>
            </p14:nvContentPartPr>
            <p14:xfrm>
              <a:off x="4123800" y="3130416"/>
              <a:ext cx="324000" cy="1328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EB5D632-A3D0-B1F4-E070-433B704DA4E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1160" y="3067776"/>
                <a:ext cx="4496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3E2A95D-F8A7-6AC1-146A-2A7E7037DDB1}"/>
                  </a:ext>
                </a:extLst>
              </p14:cNvPr>
              <p14:cNvContentPartPr/>
              <p14:nvPr/>
            </p14:nvContentPartPr>
            <p14:xfrm>
              <a:off x="5880600" y="5901696"/>
              <a:ext cx="4017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3E2A95D-F8A7-6AC1-146A-2A7E7037DDB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17600" y="5839056"/>
                <a:ext cx="5274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903DBA7-1C77-E4E2-171E-2C8E7B3D84E6}"/>
                  </a:ext>
                </a:extLst>
              </p14:cNvPr>
              <p14:cNvContentPartPr/>
              <p14:nvPr/>
            </p14:nvContentPartPr>
            <p14:xfrm>
              <a:off x="4978800" y="5901696"/>
              <a:ext cx="39780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903DBA7-1C77-E4E2-171E-2C8E7B3D84E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915800" y="5839056"/>
                <a:ext cx="5234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3E1E6A5-2008-EA45-F7C1-7036C580F19A}"/>
                  </a:ext>
                </a:extLst>
              </p14:cNvPr>
              <p14:cNvContentPartPr/>
              <p14:nvPr/>
            </p14:nvContentPartPr>
            <p14:xfrm>
              <a:off x="4250880" y="5901696"/>
              <a:ext cx="26640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3E1E6A5-2008-EA45-F7C1-7036C580F19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88240" y="5839056"/>
                <a:ext cx="39204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78DF0027-EF54-8F18-1E10-362884BD6BAD}"/>
              </a:ext>
            </a:extLst>
          </p:cNvPr>
          <p:cNvGrpSpPr/>
          <p:nvPr/>
        </p:nvGrpSpPr>
        <p:grpSpPr>
          <a:xfrm>
            <a:off x="6372360" y="5469696"/>
            <a:ext cx="860760" cy="432360"/>
            <a:chOff x="6372360" y="5469696"/>
            <a:chExt cx="86076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30959B1-D422-0CFF-920C-3636A596E2B3}"/>
                    </a:ext>
                  </a:extLst>
                </p14:cNvPr>
                <p14:cNvContentPartPr/>
                <p14:nvPr/>
              </p14:nvContentPartPr>
              <p14:xfrm>
                <a:off x="7232760" y="5901696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30959B1-D422-0CFF-920C-3636A596E2B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169760" y="583905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E3AE24B-5A12-E085-6334-FACC1BB1A7B1}"/>
                    </a:ext>
                  </a:extLst>
                </p14:cNvPr>
                <p14:cNvContentPartPr/>
                <p14:nvPr/>
              </p14:nvContentPartPr>
              <p14:xfrm>
                <a:off x="6831360" y="5901696"/>
                <a:ext cx="40140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E3AE24B-5A12-E085-6334-FACC1BB1A7B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68720" y="5839056"/>
                  <a:ext cx="5270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994CA1D-7AF0-7AEF-E6C5-E361BCED469D}"/>
                    </a:ext>
                  </a:extLst>
                </p14:cNvPr>
                <p14:cNvContentPartPr/>
                <p14:nvPr/>
              </p14:nvContentPartPr>
              <p14:xfrm>
                <a:off x="6372360" y="5469696"/>
                <a:ext cx="415800" cy="415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994CA1D-7AF0-7AEF-E6C5-E361BCED469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309720" y="5406696"/>
                  <a:ext cx="541440" cy="54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291E5A9-28FF-2AE5-B93F-7336EA1A0A85}"/>
                  </a:ext>
                </a:extLst>
              </p14:cNvPr>
              <p14:cNvContentPartPr/>
              <p14:nvPr/>
            </p14:nvContentPartPr>
            <p14:xfrm>
              <a:off x="4476960" y="5457816"/>
              <a:ext cx="450720" cy="4507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291E5A9-28FF-2AE5-B93F-7336EA1A0A8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13960" y="5394816"/>
                <a:ext cx="57636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8AA4D62-0DEC-8614-5983-F48302EF9E4D}"/>
                  </a:ext>
                </a:extLst>
              </p14:cNvPr>
              <p14:cNvContentPartPr/>
              <p14:nvPr/>
            </p14:nvContentPartPr>
            <p14:xfrm>
              <a:off x="5897880" y="5468616"/>
              <a:ext cx="4755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8AA4D62-0DEC-8614-5983-F48302EF9E4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34880" y="5405976"/>
                <a:ext cx="6012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570964E-85A7-D685-666D-18D28F268E64}"/>
                  </a:ext>
                </a:extLst>
              </p14:cNvPr>
              <p14:cNvContentPartPr/>
              <p14:nvPr/>
            </p14:nvContentPartPr>
            <p14:xfrm>
              <a:off x="4234680" y="5468616"/>
              <a:ext cx="23724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570964E-85A7-D685-666D-18D28F268E6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171680" y="5405976"/>
                <a:ext cx="3628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DA0E370-BA8E-F28F-2867-E374416B5A4B}"/>
                  </a:ext>
                </a:extLst>
              </p14:cNvPr>
              <p14:cNvContentPartPr/>
              <p14:nvPr/>
            </p14:nvContentPartPr>
            <p14:xfrm>
              <a:off x="4050720" y="5476536"/>
              <a:ext cx="182880" cy="182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DA0E370-BA8E-F28F-2867-E374416B5A4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988080" y="5413896"/>
                <a:ext cx="30852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4B20531-3AC1-92D0-2DEC-5B35B96F65B6}"/>
                  </a:ext>
                </a:extLst>
              </p14:cNvPr>
              <p14:cNvContentPartPr/>
              <p14:nvPr/>
            </p14:nvContentPartPr>
            <p14:xfrm>
              <a:off x="4037040" y="5709816"/>
              <a:ext cx="192240" cy="192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4B20531-3AC1-92D0-2DEC-5B35B96F65B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74400" y="5647176"/>
                <a:ext cx="31788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9BB1CDB-697F-C1DF-65DE-D9BAE217B219}"/>
                  </a:ext>
                </a:extLst>
              </p14:cNvPr>
              <p14:cNvContentPartPr/>
              <p14:nvPr/>
            </p14:nvContentPartPr>
            <p14:xfrm>
              <a:off x="5413680" y="5473296"/>
              <a:ext cx="452880" cy="4528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9BB1CDB-697F-C1DF-65DE-D9BAE217B2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351040" y="5410296"/>
                <a:ext cx="578520" cy="57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3E69463-9BE5-FDC7-C842-83F3E04BA263}"/>
                  </a:ext>
                </a:extLst>
              </p14:cNvPr>
              <p14:cNvContentPartPr/>
              <p14:nvPr/>
            </p14:nvContentPartPr>
            <p14:xfrm>
              <a:off x="5397840" y="4717296"/>
              <a:ext cx="360" cy="284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3E69463-9BE5-FDC7-C842-83F3E04BA26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34840" y="4654296"/>
                <a:ext cx="12600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2588D77-3DE0-11E4-04FF-F6C2AE675FCA}"/>
                  </a:ext>
                </a:extLst>
              </p14:cNvPr>
              <p14:cNvContentPartPr/>
              <p14:nvPr/>
            </p14:nvContentPartPr>
            <p14:xfrm>
              <a:off x="5013720" y="4705776"/>
              <a:ext cx="360" cy="296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2588D77-3DE0-11E4-04FF-F6C2AE675FC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50720" y="4642776"/>
                <a:ext cx="12600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642669D-456D-FB6C-8F70-81107A17649F}"/>
                  </a:ext>
                </a:extLst>
              </p14:cNvPr>
              <p14:cNvContentPartPr/>
              <p14:nvPr/>
            </p14:nvContentPartPr>
            <p14:xfrm>
              <a:off x="5215680" y="4532256"/>
              <a:ext cx="164520" cy="1645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642669D-456D-FB6C-8F70-81107A17649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152680" y="4469256"/>
                <a:ext cx="29016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A8AD02F-175D-EF20-F330-46C6A5A8232B}"/>
                  </a:ext>
                </a:extLst>
              </p14:cNvPr>
              <p14:cNvContentPartPr/>
              <p14:nvPr/>
            </p14:nvContentPartPr>
            <p14:xfrm>
              <a:off x="5007600" y="4518936"/>
              <a:ext cx="205920" cy="205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A8AD02F-175D-EF20-F330-46C6A5A8232B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44960" y="4455936"/>
                <a:ext cx="331560" cy="33156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D334F85B-0725-88C7-40E0-3F77440517F3}"/>
              </a:ext>
            </a:extLst>
          </p:cNvPr>
          <p:cNvSpPr txBox="1"/>
          <p:nvPr/>
        </p:nvSpPr>
        <p:spPr>
          <a:xfrm>
            <a:off x="5056632" y="13213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9C3A32-6068-2887-A551-96E4A9470213}"/>
              </a:ext>
            </a:extLst>
          </p:cNvPr>
          <p:cNvSpPr txBox="1"/>
          <p:nvPr/>
        </p:nvSpPr>
        <p:spPr>
          <a:xfrm>
            <a:off x="5941950" y="13213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03472B2-BBB3-6E66-A3D4-6262BAE7A11D}"/>
              </a:ext>
            </a:extLst>
          </p:cNvPr>
          <p:cNvSpPr txBox="1"/>
          <p:nvPr/>
        </p:nvSpPr>
        <p:spPr>
          <a:xfrm>
            <a:off x="3481293" y="194241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132C14-731E-9839-9A1A-131BFB0BF7CA}"/>
              </a:ext>
            </a:extLst>
          </p:cNvPr>
          <p:cNvSpPr txBox="1"/>
          <p:nvPr/>
        </p:nvSpPr>
        <p:spPr>
          <a:xfrm>
            <a:off x="3481293" y="283067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A1E464-6DF4-C5A5-AC8E-01F09F2096ED}"/>
              </a:ext>
            </a:extLst>
          </p:cNvPr>
          <p:cNvSpPr txBox="1"/>
          <p:nvPr/>
        </p:nvSpPr>
        <p:spPr>
          <a:xfrm>
            <a:off x="4129848" y="613535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69F5DA-06DC-3A42-D7F0-146A91B9E4EA}"/>
              </a:ext>
            </a:extLst>
          </p:cNvPr>
          <p:cNvSpPr txBox="1"/>
          <p:nvPr/>
        </p:nvSpPr>
        <p:spPr>
          <a:xfrm>
            <a:off x="5927431" y="612915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148D93-166B-CA11-E657-006ADD332CE0}"/>
              </a:ext>
            </a:extLst>
          </p:cNvPr>
          <p:cNvSpPr txBox="1"/>
          <p:nvPr/>
        </p:nvSpPr>
        <p:spPr>
          <a:xfrm>
            <a:off x="6865982" y="61184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E7663-CE08-E7A9-DFC3-92ADFDE0F89B}"/>
              </a:ext>
            </a:extLst>
          </p:cNvPr>
          <p:cNvSpPr txBox="1"/>
          <p:nvPr/>
        </p:nvSpPr>
        <p:spPr>
          <a:xfrm>
            <a:off x="7725014" y="612752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C50DB-7A63-4A60-14F7-AB0964D6E22F}"/>
              </a:ext>
            </a:extLst>
          </p:cNvPr>
          <p:cNvSpPr txBox="1"/>
          <p:nvPr/>
        </p:nvSpPr>
        <p:spPr>
          <a:xfrm>
            <a:off x="6021922" y="4625496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8,</a:t>
            </a:r>
            <a:r>
              <a:rPr lang="en-US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892135-19D2-B121-BA45-D4785388B0A6}"/>
              </a:ext>
            </a:extLst>
          </p:cNvPr>
          <p:cNvSpPr txBox="1"/>
          <p:nvPr/>
        </p:nvSpPr>
        <p:spPr>
          <a:xfrm>
            <a:off x="7424571" y="310109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2,3</a:t>
            </a:r>
          </a:p>
        </p:txBody>
      </p:sp>
    </p:spTree>
    <p:extLst>
      <p:ext uri="{BB962C8B-B14F-4D97-AF65-F5344CB8AC3E}">
        <p14:creationId xmlns:p14="http://schemas.microsoft.com/office/powerpoint/2010/main" val="1603997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904</Words>
  <Application>Microsoft Office PowerPoint</Application>
  <PresentationFormat>Widescreen</PresentationFormat>
  <Paragraphs>231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Aptos</vt:lpstr>
      <vt:lpstr>Aptos Display</vt:lpstr>
      <vt:lpstr>Arial</vt:lpstr>
      <vt:lpstr>Cambria Math</vt:lpstr>
      <vt:lpstr>Office Theme</vt:lpstr>
      <vt:lpstr>Tile-based Knot Assembly with Celtic!</vt:lpstr>
      <vt:lpstr>Background</vt:lpstr>
      <vt:lpstr>Background</vt:lpstr>
      <vt:lpstr>Celtic!</vt:lpstr>
      <vt:lpstr>Celtic! - Scoring</vt:lpstr>
      <vt:lpstr>Celtic! - Scoring</vt:lpstr>
      <vt:lpstr>Celtic! - Scoring</vt:lpstr>
      <vt:lpstr>Celtic! - Scoring</vt:lpstr>
      <vt:lpstr>Celtic! - Scoring</vt:lpstr>
      <vt:lpstr>Celtic! - Scoring</vt:lpstr>
      <vt:lpstr>Celtic! - Scoring</vt:lpstr>
      <vt:lpstr>Celtic! - Scoring</vt:lpstr>
      <vt:lpstr>Celtic! - Scoring</vt:lpstr>
      <vt:lpstr>Generalized 2-Player Celtic!</vt:lpstr>
      <vt:lpstr>Generalization: 2-Player</vt:lpstr>
      <vt:lpstr>2-Player Celtic!</vt:lpstr>
      <vt:lpstr>2-Player Celtic!</vt:lpstr>
      <vt:lpstr>2-Player Celtic!</vt:lpstr>
      <vt:lpstr>2-Player Celtic!</vt:lpstr>
      <vt:lpstr>2-Player Celtic!</vt:lpstr>
      <vt:lpstr>2-Player Celtic!</vt:lpstr>
      <vt:lpstr>2-Player Celtic!</vt:lpstr>
      <vt:lpstr>Generalized 1-Player Celtic!</vt:lpstr>
      <vt:lpstr>Generalization: 1-Player</vt:lpstr>
      <vt:lpstr>1-Player Celtic!: The “Easy” problems</vt:lpstr>
      <vt:lpstr>1-Player Celtic!: The “Easy” problems</vt:lpstr>
      <vt:lpstr>1-Player Celtic!: The “Easy” problems</vt:lpstr>
      <vt:lpstr>1-Player Celtic!: The “Easy” problems</vt:lpstr>
      <vt:lpstr>1-Player Celtic!: The “Easy” problems</vt:lpstr>
      <vt:lpstr>1-Player Celtic!: The “Easy” problems</vt:lpstr>
      <vt:lpstr>1-Player Celtic!: The “Easy” problems</vt:lpstr>
      <vt:lpstr>1-Player Celtic!: The “Easy” problems</vt:lpstr>
      <vt:lpstr>1-Player Celtic!: The “Easy” problems</vt:lpstr>
      <vt:lpstr>1-Player Celtic!: The “Hard” problems</vt:lpstr>
      <vt:lpstr>1-Player Celtic!: The “Hard” problems</vt:lpstr>
      <vt:lpstr>1-Player Celtic!: The “Hard” problems</vt:lpstr>
      <vt:lpstr>1-Player Celtic!: The “Hard” problems</vt:lpstr>
      <vt:lpstr>1-Player Celtic!: The “Hard” problems</vt:lpstr>
      <vt:lpstr>1-Player Celtic!: The “Hard” problems</vt:lpstr>
      <vt:lpstr>Generalized 0-Player Celtic!</vt:lpstr>
      <vt:lpstr>Generalization: 0-Player</vt:lpstr>
      <vt:lpstr>0-Player Celtic!</vt:lpstr>
      <vt:lpstr>Conclusion</vt:lpstr>
      <vt:lpstr>Tile-based Knot Assembly with Celtic!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Knobel</dc:creator>
  <cp:lastModifiedBy>Ryan Knobel</cp:lastModifiedBy>
  <cp:revision>180</cp:revision>
  <dcterms:created xsi:type="dcterms:W3CDTF">2025-07-01T22:00:57Z</dcterms:created>
  <dcterms:modified xsi:type="dcterms:W3CDTF">2025-07-18T19:06:49Z</dcterms:modified>
</cp:coreProperties>
</file>